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FE5E-C670-4918-B815-5DE0C1B9F4DD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C1BB-7756-44DA-83A9-B9F17EC81B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FE5E-C670-4918-B815-5DE0C1B9F4DD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C1BB-7756-44DA-83A9-B9F17EC81B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3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FE5E-C670-4918-B815-5DE0C1B9F4DD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C1BB-7756-44DA-83A9-B9F17EC81B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4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FE5E-C670-4918-B815-5DE0C1B9F4DD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C1BB-7756-44DA-83A9-B9F17EC81B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6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FE5E-C670-4918-B815-5DE0C1B9F4DD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C1BB-7756-44DA-83A9-B9F17EC81B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FE5E-C670-4918-B815-5DE0C1B9F4DD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C1BB-7756-44DA-83A9-B9F17EC81B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3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FE5E-C670-4918-B815-5DE0C1B9F4DD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C1BB-7756-44DA-83A9-B9F17EC81B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5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FE5E-C670-4918-B815-5DE0C1B9F4DD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C1BB-7756-44DA-83A9-B9F17EC81B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8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FE5E-C670-4918-B815-5DE0C1B9F4DD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C1BB-7756-44DA-83A9-B9F17EC81B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FE5E-C670-4918-B815-5DE0C1B9F4DD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C1BB-7756-44DA-83A9-B9F17EC81B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9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FE5E-C670-4918-B815-5DE0C1B9F4DD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C1BB-7756-44DA-83A9-B9F17EC81B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0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BFE5E-C670-4918-B815-5DE0C1B9F4DD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9C1BB-7756-44DA-83A9-B9F17EC81B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Actividad 1	</a:t>
            </a:r>
            <a:endParaRPr lang="es-MX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/>
            <a:r>
              <a:rPr lang="es-MX" dirty="0" smtClean="0"/>
              <a:t>Mapa Conceptual </a:t>
            </a:r>
            <a:r>
              <a:rPr lang="es-MX" dirty="0" err="1" smtClean="0"/>
              <a:t>AutoEstima</a:t>
            </a:r>
            <a:endParaRPr lang="es-MX" dirty="0" smtClean="0"/>
          </a:p>
          <a:p>
            <a:pPr lvl="1"/>
            <a:r>
              <a:rPr lang="es-MX" dirty="0" smtClean="0"/>
              <a:t>Cesar Caballero </a:t>
            </a:r>
            <a:r>
              <a:rPr lang="es-MX" dirty="0" err="1" smtClean="0"/>
              <a:t>Saldivar</a:t>
            </a:r>
            <a:r>
              <a:rPr lang="es-MX" dirty="0" smtClean="0"/>
              <a:t> </a:t>
            </a:r>
          </a:p>
          <a:p>
            <a:pPr lvl="1"/>
            <a:r>
              <a:rPr lang="es-MX" dirty="0" smtClean="0"/>
              <a:t>1487267</a:t>
            </a:r>
          </a:p>
          <a:p>
            <a:pPr lvl="1"/>
            <a:r>
              <a:rPr lang="es-MX" dirty="0" smtClean="0"/>
              <a:t>Pensamiento Creativo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238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20225" y="0"/>
            <a:ext cx="4773769" cy="80776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MX" sz="6000" dirty="0" smtClean="0">
                <a:latin typeface="Arial Rounded MT Bold" panose="020F0704030504030204" pitchFamily="34" charset="0"/>
              </a:rPr>
              <a:t>Autoestima</a:t>
            </a:r>
            <a:endParaRPr lang="en-US" sz="6000" dirty="0">
              <a:latin typeface="Arial Rounded MT Bold" panose="020F0704030504030204" pitchFamily="34" charset="0"/>
            </a:endParaRPr>
          </a:p>
        </p:txBody>
      </p:sp>
      <p:sp>
        <p:nvSpPr>
          <p:cNvPr id="4" name="Flecha abajo 3"/>
          <p:cNvSpPr/>
          <p:nvPr/>
        </p:nvSpPr>
        <p:spPr>
          <a:xfrm>
            <a:off x="5718220" y="1030310"/>
            <a:ext cx="334850" cy="6053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3129566" y="1725769"/>
            <a:ext cx="5847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El </a:t>
            </a:r>
            <a:r>
              <a:rPr lang="es-MX" b="1" dirty="0" smtClean="0"/>
              <a:t>desarrollo de la autoestima </a:t>
            </a:r>
            <a:r>
              <a:rPr lang="es-MX" dirty="0" smtClean="0"/>
              <a:t>empieza desde que el bebé nace y depende del trato, el cariño y el respeto que recibe.</a:t>
            </a:r>
            <a:endParaRPr lang="en-US" dirty="0"/>
          </a:p>
        </p:txBody>
      </p:sp>
      <p:sp>
        <p:nvSpPr>
          <p:cNvPr id="6" name="Flecha abajo 5"/>
          <p:cNvSpPr/>
          <p:nvPr/>
        </p:nvSpPr>
        <p:spPr>
          <a:xfrm>
            <a:off x="5718220" y="2805448"/>
            <a:ext cx="334850" cy="6053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3696236" y="3567104"/>
            <a:ext cx="4713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Algunas </a:t>
            </a:r>
            <a:r>
              <a:rPr lang="es-MX" b="1" dirty="0" smtClean="0"/>
              <a:t>cosas indispensables </a:t>
            </a:r>
            <a:r>
              <a:rPr lang="es-MX" dirty="0" smtClean="0"/>
              <a:t>en los primeros años de vida para el </a:t>
            </a:r>
            <a:r>
              <a:rPr lang="es-MX" b="1" dirty="0" smtClean="0"/>
              <a:t>desarrollo</a:t>
            </a:r>
            <a:r>
              <a:rPr lang="es-MX" dirty="0" smtClean="0"/>
              <a:t> son los siguientes</a:t>
            </a:r>
            <a:r>
              <a:rPr lang="es-MX" dirty="0"/>
              <a:t>:</a:t>
            </a:r>
            <a:endParaRPr lang="en-US" dirty="0" smtClean="0"/>
          </a:p>
        </p:txBody>
      </p:sp>
      <p:sp>
        <p:nvSpPr>
          <p:cNvPr id="10" name="Flecha abajo 9"/>
          <p:cNvSpPr/>
          <p:nvPr/>
        </p:nvSpPr>
        <p:spPr>
          <a:xfrm rot="3048201">
            <a:off x="3031373" y="4613446"/>
            <a:ext cx="321971" cy="66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abajo 10"/>
          <p:cNvSpPr/>
          <p:nvPr/>
        </p:nvSpPr>
        <p:spPr>
          <a:xfrm>
            <a:off x="4720380" y="4803132"/>
            <a:ext cx="334850" cy="6053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echa abajo 11"/>
          <p:cNvSpPr/>
          <p:nvPr/>
        </p:nvSpPr>
        <p:spPr>
          <a:xfrm>
            <a:off x="6701853" y="4803132"/>
            <a:ext cx="334850" cy="6053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 abajo 12"/>
          <p:cNvSpPr/>
          <p:nvPr/>
        </p:nvSpPr>
        <p:spPr>
          <a:xfrm rot="18623893">
            <a:off x="8334535" y="4561821"/>
            <a:ext cx="321971" cy="66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/>
          <p:cNvSpPr txBox="1"/>
          <p:nvPr/>
        </p:nvSpPr>
        <p:spPr>
          <a:xfrm>
            <a:off x="2030568" y="5408439"/>
            <a:ext cx="2086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u="sng" dirty="0" smtClean="0"/>
              <a:t>Protección</a:t>
            </a:r>
            <a:r>
              <a:rPr lang="es-MX" dirty="0" smtClean="0"/>
              <a:t> contra los peligros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185906" y="5546938"/>
            <a:ext cx="140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u="sng" dirty="0" smtClean="0"/>
              <a:t>Cuidados</a:t>
            </a:r>
            <a:r>
              <a:rPr lang="es-MX" dirty="0" smtClean="0"/>
              <a:t> básicos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207616" y="5546938"/>
            <a:ext cx="1931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</a:t>
            </a:r>
            <a:r>
              <a:rPr lang="es-MX" dirty="0" smtClean="0"/>
              <a:t>stablecer </a:t>
            </a:r>
            <a:r>
              <a:rPr lang="es-MX" b="1" u="sng" dirty="0" smtClean="0"/>
              <a:t>vínculos </a:t>
            </a:r>
            <a:r>
              <a:rPr lang="es-MX" dirty="0" smtClean="0"/>
              <a:t>afectivos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409904" y="5408439"/>
            <a:ext cx="1820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</a:t>
            </a:r>
            <a:r>
              <a:rPr lang="es-MX" dirty="0" smtClean="0"/>
              <a:t>esarrollar </a:t>
            </a:r>
            <a:r>
              <a:rPr lang="es-MX" b="1" u="sng" dirty="0" smtClean="0"/>
              <a:t>actividades</a:t>
            </a:r>
            <a:r>
              <a:rPr lang="es-MX" dirty="0" smtClean="0"/>
              <a:t> con objetos y personas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9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29555" y="347730"/>
            <a:ext cx="7701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MX" dirty="0" smtClean="0"/>
              <a:t>Este grupo de </a:t>
            </a:r>
            <a:r>
              <a:rPr lang="es-MX" b="1" dirty="0" smtClean="0"/>
              <a:t>necesidades</a:t>
            </a:r>
            <a:r>
              <a:rPr lang="es-MX" dirty="0" smtClean="0"/>
              <a:t> son </a:t>
            </a:r>
            <a:r>
              <a:rPr lang="es-MX" b="1" dirty="0" smtClean="0"/>
              <a:t>esenciales</a:t>
            </a:r>
            <a:r>
              <a:rPr lang="es-MX" dirty="0" smtClean="0"/>
              <a:t> para que una personase pueda desarrollar de forma correcta, </a:t>
            </a:r>
            <a:r>
              <a:rPr lang="es-MX" b="1" dirty="0" smtClean="0"/>
              <a:t>biológica y socialmente.</a:t>
            </a:r>
          </a:p>
          <a:p>
            <a:pPr lvl="1" algn="ctr"/>
            <a:endParaRPr lang="es-MX" dirty="0" smtClean="0"/>
          </a:p>
          <a:p>
            <a:pPr algn="ctr"/>
            <a:endParaRPr lang="es-MX" dirty="0" smtClean="0"/>
          </a:p>
          <a:p>
            <a:pPr algn="ctr"/>
            <a:endParaRPr lang="en-US" dirty="0"/>
          </a:p>
        </p:txBody>
      </p:sp>
      <p:sp>
        <p:nvSpPr>
          <p:cNvPr id="5" name="Flecha abajo 4"/>
          <p:cNvSpPr/>
          <p:nvPr/>
        </p:nvSpPr>
        <p:spPr>
          <a:xfrm rot="2577645">
            <a:off x="3493136" y="1431262"/>
            <a:ext cx="309093" cy="489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1191295" y="2101658"/>
            <a:ext cx="3239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Como ser humano, cada uno de nosotros somos </a:t>
            </a:r>
            <a:r>
              <a:rPr lang="es-MX" b="1" dirty="0" smtClean="0"/>
              <a:t>únicos e irrepetibles</a:t>
            </a:r>
            <a:r>
              <a:rPr lang="es-MX" dirty="0" smtClean="0"/>
              <a:t>.</a:t>
            </a:r>
            <a:endParaRPr lang="en-US" dirty="0"/>
          </a:p>
        </p:txBody>
      </p:sp>
      <p:sp>
        <p:nvSpPr>
          <p:cNvPr id="7" name="Flecha abajo 6"/>
          <p:cNvSpPr/>
          <p:nvPr/>
        </p:nvSpPr>
        <p:spPr>
          <a:xfrm rot="19576320">
            <a:off x="6877316" y="1431261"/>
            <a:ext cx="309093" cy="489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6767459" y="2101658"/>
            <a:ext cx="2678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Los seres humanos tenemos gran capacidad de </a:t>
            </a:r>
            <a:r>
              <a:rPr lang="es-MX" b="1" dirty="0" smtClean="0"/>
              <a:t>adaptación</a:t>
            </a:r>
            <a:r>
              <a:rPr lang="es-MX" dirty="0" smtClean="0"/>
              <a:t>.</a:t>
            </a:r>
            <a:endParaRPr lang="en-US" dirty="0"/>
          </a:p>
        </p:txBody>
      </p:sp>
      <p:sp>
        <p:nvSpPr>
          <p:cNvPr id="10" name="Flecha abajo 9"/>
          <p:cNvSpPr/>
          <p:nvPr/>
        </p:nvSpPr>
        <p:spPr>
          <a:xfrm>
            <a:off x="5292385" y="2267308"/>
            <a:ext cx="309922" cy="592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4281841" y="3024988"/>
            <a:ext cx="2627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</a:t>
            </a:r>
            <a:r>
              <a:rPr lang="es-MX" dirty="0" smtClean="0"/>
              <a:t>l </a:t>
            </a:r>
            <a:r>
              <a:rPr lang="es-MX" b="1" dirty="0" smtClean="0"/>
              <a:t>autoestima </a:t>
            </a:r>
            <a:r>
              <a:rPr lang="es-MX" dirty="0" smtClean="0"/>
              <a:t>es el motor que hace de nosotros seres creativos, inteligentes, y consecuentemente adaptables.</a:t>
            </a:r>
            <a:endParaRPr lang="en-US" dirty="0"/>
          </a:p>
        </p:txBody>
      </p:sp>
      <p:sp>
        <p:nvSpPr>
          <p:cNvPr id="12" name="Flecha derecha 11"/>
          <p:cNvSpPr/>
          <p:nvPr/>
        </p:nvSpPr>
        <p:spPr>
          <a:xfrm rot="8367932">
            <a:off x="3650648" y="4765185"/>
            <a:ext cx="55379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299175" y="5076589"/>
            <a:ext cx="3348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Por el contrario quien tiene </a:t>
            </a:r>
            <a:r>
              <a:rPr lang="es-MX" b="1" dirty="0" smtClean="0"/>
              <a:t>baja autoestima </a:t>
            </a:r>
            <a:r>
              <a:rPr lang="es-MX" dirty="0" smtClean="0"/>
              <a:t>esta incapacitado literalmente para madurar y crear.</a:t>
            </a:r>
          </a:p>
          <a:p>
            <a:pPr algn="ctr"/>
            <a:endParaRPr lang="en-US" dirty="0"/>
          </a:p>
        </p:txBody>
      </p:sp>
      <p:sp>
        <p:nvSpPr>
          <p:cNvPr id="14" name="Llamada de nube 13"/>
          <p:cNvSpPr/>
          <p:nvPr/>
        </p:nvSpPr>
        <p:spPr>
          <a:xfrm>
            <a:off x="8837608" y="3024988"/>
            <a:ext cx="2945780" cy="263647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C</a:t>
            </a:r>
            <a:r>
              <a:rPr lang="es-MX" b="1" dirty="0" smtClean="0"/>
              <a:t>ada uno de nosotros aprende a quererse, nadie nace sabiéndolo.</a:t>
            </a:r>
            <a:endParaRPr lang="en-US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247752" y="5815253"/>
            <a:ext cx="49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 smtClean="0"/>
              <a:t>En conclusión, podemos decir que…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52075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161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Tema de Office</vt:lpstr>
      <vt:lpstr>Actividad 1 </vt:lpstr>
      <vt:lpstr>Autoestima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Autoestima</dc:title>
  <dc:creator>Esthefany Montalvo Guerra</dc:creator>
  <cp:lastModifiedBy>cesar caballero</cp:lastModifiedBy>
  <cp:revision>5</cp:revision>
  <dcterms:created xsi:type="dcterms:W3CDTF">2015-08-21T04:27:18Z</dcterms:created>
  <dcterms:modified xsi:type="dcterms:W3CDTF">2015-08-21T03:06:15Z</dcterms:modified>
</cp:coreProperties>
</file>