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3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5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4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4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6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3EF-E337-4F95-8834-F7FA1C5380BE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8365-FFCA-4E5F-B84F-E1B0C4638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93520" y="325120"/>
            <a:ext cx="9489440" cy="5913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9200" y="1158240"/>
            <a:ext cx="4572000" cy="117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13840" y="5933440"/>
            <a:ext cx="945896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 </a:t>
            </a:r>
            <a:r>
              <a:rPr lang="ko-KR" altLang="en-US" dirty="0" smtClean="0"/>
              <a:t>일단 텍스트 생략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93520" y="325120"/>
            <a:ext cx="94792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01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ysh</dc:creator>
  <cp:lastModifiedBy>ysh</cp:lastModifiedBy>
  <cp:revision>5</cp:revision>
  <dcterms:created xsi:type="dcterms:W3CDTF">2025-02-12T06:37:20Z</dcterms:created>
  <dcterms:modified xsi:type="dcterms:W3CDTF">2025-02-12T09:54:49Z</dcterms:modified>
</cp:coreProperties>
</file>