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-936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90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2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598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87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854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5428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62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49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40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4528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80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478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86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4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418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4DBBD-9242-4357-A561-20355844280C}" type="datetimeFigureOut">
              <a:rPr lang="ro-RO" smtClean="0"/>
              <a:t>25.01.2017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443010-7542-4C71-8D7B-F1E8C8F0EC0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582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ealex2244/Fast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07067" y="1146412"/>
            <a:ext cx="7766936" cy="1105469"/>
          </a:xfrm>
        </p:spPr>
        <p:txBody>
          <a:bodyPr/>
          <a:lstStyle/>
          <a:p>
            <a:pPr algn="ctr"/>
            <a:r>
              <a:rPr lang="ro-RO" dirty="0" err="1"/>
              <a:t>Fasty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Un joc creat în </a:t>
            </a:r>
            <a:r>
              <a:rPr lang="ro-RO" dirty="0" err="1"/>
              <a:t>Greenfoot</a:t>
            </a:r>
            <a:r>
              <a:rPr lang="ro-RO" dirty="0"/>
              <a:t> de Pop Alexandru Radu și </a:t>
            </a:r>
            <a:r>
              <a:rPr lang="ro-RO" dirty="0" err="1"/>
              <a:t>Petric</a:t>
            </a:r>
            <a:r>
              <a:rPr lang="ro-RO" dirty="0"/>
              <a:t> Ovidiu Vasiliu</a:t>
            </a:r>
          </a:p>
          <a:p>
            <a:r>
              <a:rPr lang="ro-RO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Să începem</a:t>
            </a:r>
            <a:r>
              <a:rPr lang="ro-R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Scenariul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3" y="2160589"/>
            <a:ext cx="8998929" cy="388077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Se presupune că vă numiți Radu. Ați fost angajat ca șofer pe ambulanță, iar șeful dvs. v-a spus să fiți atent și să luați toți pacienții în timp. După 10 luni, sunteți un angajat bine-cunoscut, iar șeful dvs. vă repartizează într-un nou teritoriu. Nu fiți prea fericit, deoarece este chiar centrul orașului. Nu vă accidentați în construcții!</a:t>
            </a:r>
          </a:p>
          <a:p>
            <a:pPr marL="0" indent="0">
              <a:buNone/>
            </a:pPr>
            <a:r>
              <a:rPr lang="ro-RO" dirty="0"/>
              <a:t>   După un timp, veți avea dreptul la service gratuit în caz de accident, dar asta doar din 10 în 10 luni.</a:t>
            </a:r>
          </a:p>
          <a:p>
            <a:pPr marL="0" indent="0">
              <a:buNone/>
            </a:pPr>
            <a:r>
              <a:rPr lang="ro-RO" dirty="0"/>
              <a:t>   Și asta e tot pentru acum! Mai</a:t>
            </a:r>
            <a:r>
              <a:rPr lang="en-US" dirty="0"/>
              <a:t> </a:t>
            </a:r>
            <a:r>
              <a:rPr lang="ro-RO" dirty="0"/>
              <a:t>multe instrucțiuni pe parcursul jocului. Distracție plăcută!</a:t>
            </a:r>
          </a:p>
          <a:p>
            <a:pPr marL="0" indent="0">
              <a:buNone/>
            </a:pPr>
            <a:r>
              <a:rPr lang="ro-RO" dirty="0"/>
              <a:t>Notă: Sarcina utilizatorului este de a colecta toți oamenii din ecran în mai puțin de 12 </a:t>
            </a:r>
            <a:r>
              <a:rPr lang="ro-RO" dirty="0" smtClean="0"/>
              <a:t>secunde </a:t>
            </a:r>
            <a:r>
              <a:rPr lang="ro-RO" dirty="0"/>
              <a:t>fără a intra în coliziune cu construcțiile care vor apărea după nivelul 10</a:t>
            </a:r>
            <a:r>
              <a:rPr lang="ro-RO" dirty="0" smtClean="0"/>
              <a:t>.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După nivelul 35 vă așteaptă un „boss”.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024453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Reguli ale jocului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Știm că </a:t>
            </a:r>
            <a:r>
              <a:rPr lang="ro-RO" dirty="0" err="1"/>
              <a:t>Greenfoot</a:t>
            </a:r>
            <a:r>
              <a:rPr lang="ro-RO" dirty="0"/>
              <a:t> permite rearanjarea lumii după ce aceasta a fost construită. Nu e corect să o rearanjați, exceptând cazurile de depanare.</a:t>
            </a:r>
          </a:p>
          <a:p>
            <a:r>
              <a:rPr lang="ro-RO" dirty="0"/>
              <a:t>Fiți rapid :)</a:t>
            </a:r>
          </a:p>
          <a:p>
            <a:r>
              <a:rPr lang="ro-RO" dirty="0"/>
              <a:t>Mai multe informații în timpul jocului, deci fiți pe fază (nu vă faceți griji, vom pune jocul pe pauză)</a:t>
            </a:r>
          </a:p>
          <a:p>
            <a:r>
              <a:rPr lang="ro-RO" dirty="0"/>
              <a:t>Apropo, e obligatoriu să vă </a:t>
            </a:r>
            <a:r>
              <a:rPr lang="ro-RO" b="1" dirty="0">
                <a:solidFill>
                  <a:srgbClr val="FF0000"/>
                </a:solidFill>
              </a:rPr>
              <a:t>distrați</a:t>
            </a:r>
            <a:r>
              <a:rPr lang="ro-RO" dirty="0"/>
              <a:t>.</a:t>
            </a:r>
          </a:p>
          <a:p>
            <a:pPr marL="0" indent="0">
              <a:buNone/>
            </a:pPr>
            <a:r>
              <a:rPr lang="ro-RO" dirty="0"/>
              <a:t>   Notă: Extindeți fereastra </a:t>
            </a:r>
            <a:r>
              <a:rPr lang="ro-RO" dirty="0" err="1"/>
              <a:t>Greenfoot</a:t>
            </a:r>
            <a:r>
              <a:rPr lang="ro-RO" dirty="0"/>
              <a:t> Terminal pentru a vedea întreg mesajul ce va apărea.</a:t>
            </a:r>
          </a:p>
        </p:txBody>
      </p:sp>
    </p:spTree>
    <p:extLst>
      <p:ext uri="{BB962C8B-B14F-4D97-AF65-F5344CB8AC3E}">
        <p14:creationId xmlns:p14="http://schemas.microsoft.com/office/powerpoint/2010/main" val="26553475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Idee și execuție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8964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Jocul s-a născut din simple teste de cunoștințe, dar s-a dovedit a avea un potențial ridicat…așa că îl vom exploata :) .</a:t>
            </a:r>
          </a:p>
          <a:p>
            <a:pPr marL="0" indent="0">
              <a:buNone/>
            </a:pPr>
            <a:r>
              <a:rPr lang="ro-RO" dirty="0"/>
              <a:t>   Pentru a rula acest joc:</a:t>
            </a:r>
          </a:p>
          <a:p>
            <a:pPr marL="0" indent="0">
              <a:buNone/>
            </a:pPr>
            <a:r>
              <a:rPr lang="ro-RO" dirty="0"/>
              <a:t>      -extrageți conținutul arhivei</a:t>
            </a:r>
          </a:p>
          <a:p>
            <a:pPr marL="0" indent="0">
              <a:buNone/>
            </a:pPr>
            <a:r>
              <a:rPr lang="ro-RO" dirty="0"/>
              <a:t>      -rulați „</a:t>
            </a:r>
            <a:r>
              <a:rPr lang="ro-RO" dirty="0" err="1"/>
              <a:t>project.greenfoot</a:t>
            </a:r>
            <a:r>
              <a:rPr lang="ro-RO" dirty="0"/>
              <a:t>”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-apăsați</a:t>
            </a:r>
            <a:r>
              <a:rPr lang="ro-RO" dirty="0"/>
              <a:t> „</a:t>
            </a:r>
            <a:r>
              <a:rPr lang="ro-RO" dirty="0" err="1"/>
              <a:t>Reset</a:t>
            </a:r>
            <a:r>
              <a:rPr lang="ro-RO" dirty="0"/>
              <a:t>” și apoi „</a:t>
            </a:r>
            <a:r>
              <a:rPr lang="ro-RO" dirty="0" err="1"/>
              <a:t>Run</a:t>
            </a:r>
            <a:r>
              <a:rPr lang="ro-RO" dirty="0"/>
              <a:t>” pentru a începe jocul</a:t>
            </a:r>
          </a:p>
          <a:p>
            <a:pPr marL="0" indent="0">
              <a:buNone/>
            </a:pPr>
            <a:r>
              <a:rPr lang="ro-RO" dirty="0"/>
              <a:t>   </a:t>
            </a:r>
            <a:r>
              <a:rPr lang="ro-RO" b="1" dirty="0"/>
              <a:t>Controale: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-săgeți</a:t>
            </a:r>
            <a:r>
              <a:rPr lang="ro-RO" dirty="0"/>
              <a:t> sau WASD pentru mișcare</a:t>
            </a:r>
          </a:p>
          <a:p>
            <a:pPr marL="0" indent="0">
              <a:buNone/>
            </a:pPr>
            <a:r>
              <a:rPr lang="ro-RO" dirty="0"/>
              <a:t>      -Q pentru a folosi puterea timp bonus</a:t>
            </a:r>
          </a:p>
          <a:p>
            <a:pPr marL="0" indent="0">
              <a:buNone/>
            </a:pPr>
            <a:r>
              <a:rPr lang="ro-RO" dirty="0"/>
              <a:t>      -E pentru a folosi puterea viață bonus</a:t>
            </a:r>
          </a:p>
          <a:p>
            <a:pPr marL="0" indent="0">
              <a:buNone/>
            </a:pPr>
            <a:r>
              <a:rPr lang="ro-RO" dirty="0"/>
              <a:t>      -P pentru pauză</a:t>
            </a:r>
          </a:p>
        </p:txBody>
      </p:sp>
    </p:spTree>
    <p:extLst>
      <p:ext uri="{BB962C8B-B14F-4D97-AF65-F5344CB8AC3E}">
        <p14:creationId xmlns:p14="http://schemas.microsoft.com/office/powerpoint/2010/main" val="157081298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Algoritmul folosit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448791"/>
            <a:ext cx="8596668" cy="4592572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   Structura algoritmului este următoarea: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o lume și se pun </a:t>
            </a:r>
            <a:r>
              <a:rPr lang="ro-RO" b="1" dirty="0"/>
              <a:t>n</a:t>
            </a:r>
            <a:r>
              <a:rPr lang="ro-RO" dirty="0"/>
              <a:t> actori băieți (20</a:t>
            </a:r>
            <a:r>
              <a:rPr lang="en-US" b="1" dirty="0"/>
              <a:t>&lt;n&lt;</a:t>
            </a:r>
            <a:r>
              <a:rPr lang="en-US" dirty="0"/>
              <a:t>30</a:t>
            </a:r>
            <a:r>
              <a:rPr lang="ro-RO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-se </a:t>
            </a:r>
            <a:r>
              <a:rPr lang="en-US" dirty="0" err="1"/>
              <a:t>adaug</a:t>
            </a:r>
            <a:r>
              <a:rPr lang="ro-RO" dirty="0"/>
              <a:t>ă o ambulanță și, dacă nivelul este mai mare de 10, 5 construcții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-se</a:t>
            </a:r>
            <a:r>
              <a:rPr lang="ro-RO" dirty="0"/>
              <a:t> creează un fișier numit „</a:t>
            </a:r>
            <a:r>
              <a:rPr lang="ro-RO" dirty="0" err="1"/>
              <a:t>res.txt</a:t>
            </a:r>
            <a:r>
              <a:rPr lang="ro-RO" dirty="0"/>
              <a:t>” care conține datele utilizatorului (dacă acesta există deja, nu va fi înlocuit de unul nou)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-clasa</a:t>
            </a:r>
            <a:r>
              <a:rPr lang="ro-RO" dirty="0"/>
              <a:t> „</a:t>
            </a:r>
            <a:r>
              <a:rPr lang="ro-RO" dirty="0" err="1"/>
              <a:t>Ambulance</a:t>
            </a:r>
            <a:r>
              <a:rPr lang="ro-RO" dirty="0"/>
              <a:t>” este creierul jocului și se ocupă cu controalele, cu citirea datelor utilizatorului, cu </a:t>
            </a:r>
            <a:r>
              <a:rPr lang="ro-RO" dirty="0" err="1"/>
              <a:t>acting-ul</a:t>
            </a:r>
            <a:r>
              <a:rPr lang="ro-RO" dirty="0"/>
              <a:t> și cu afișarea output-ului</a:t>
            </a:r>
          </a:p>
          <a:p>
            <a:pPr marL="0" indent="0">
              <a:buNone/>
            </a:pPr>
            <a:r>
              <a:rPr lang="ro-RO" dirty="0"/>
              <a:t>      </a:t>
            </a:r>
            <a:r>
              <a:rPr lang="ro-RO" dirty="0" err="1"/>
              <a:t>-celelalte</a:t>
            </a:r>
            <a:r>
              <a:rPr lang="ro-RO" dirty="0"/>
              <a:t> clase au o </a:t>
            </a:r>
            <a:r>
              <a:rPr lang="ro-RO" dirty="0" err="1"/>
              <a:t>funție</a:t>
            </a:r>
            <a:r>
              <a:rPr lang="ro-RO" dirty="0"/>
              <a:t> „</a:t>
            </a:r>
            <a:r>
              <a:rPr lang="ro-RO" dirty="0" err="1"/>
              <a:t>addedToWorld</a:t>
            </a:r>
            <a:r>
              <a:rPr lang="ro-RO" dirty="0"/>
              <a:t>” (</a:t>
            </a:r>
            <a:r>
              <a:rPr lang="ro-RO" dirty="0" err="1"/>
              <a:t>Hospital</a:t>
            </a:r>
            <a:r>
              <a:rPr lang="ro-RO" dirty="0"/>
              <a:t>) sau sunt neconfigurate (Boy)</a:t>
            </a:r>
          </a:p>
          <a:p>
            <a:pPr marL="0" indent="0">
              <a:buNone/>
            </a:pPr>
            <a:r>
              <a:rPr lang="ro-RO" dirty="0"/>
              <a:t>   S-a folosit documentația </a:t>
            </a:r>
            <a:r>
              <a:rPr lang="ro-RO" dirty="0" err="1"/>
              <a:t>Greenfoot</a:t>
            </a:r>
            <a:r>
              <a:rPr lang="ro-RO" dirty="0"/>
              <a:t> și unele informații de pe site-ul </a:t>
            </a:r>
            <a:r>
              <a:rPr lang="ro-RO" dirty="0" err="1"/>
              <a:t>stackexchange.com</a:t>
            </a:r>
            <a:r>
              <a:rPr lang="ro-RO" dirty="0"/>
              <a:t> (informații privitoare la optimizarea fișierului de proprietăți)</a:t>
            </a:r>
          </a:p>
        </p:txBody>
      </p:sp>
    </p:spTree>
    <p:extLst>
      <p:ext uri="{BB962C8B-B14F-4D97-AF65-F5344CB8AC3E}">
        <p14:creationId xmlns:p14="http://schemas.microsoft.com/office/powerpoint/2010/main" val="33067335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   Limba implicită a jocului este engleza. Asta ne va ajuta să creăm un joc ce va fi mai ușor de </a:t>
            </a:r>
            <a:r>
              <a:rPr lang="ro-RO" dirty="0" err="1"/>
              <a:t>externalizat</a:t>
            </a:r>
            <a:r>
              <a:rPr lang="ro-RO" dirty="0"/>
              <a:t>. De asemenea, nu am găsit informații privitoare la limba pe care ar trebui să o aibă jocul.</a:t>
            </a:r>
          </a:p>
          <a:p>
            <a:r>
              <a:rPr lang="ro-RO" dirty="0"/>
              <a:t>   Acest joc există în domeniul online la adresa: </a:t>
            </a:r>
            <a:r>
              <a:rPr lang="ro-RO" dirty="0">
                <a:hlinkClick r:id="rId2"/>
              </a:rPr>
              <a:t>https://github.com/minealex2244/Fasty</a:t>
            </a:r>
            <a:r>
              <a:rPr lang="ro-RO" dirty="0"/>
              <a:t> și a fost încărcat de noi pentru a putea beneficia din plin de facilitățile oferite de </a:t>
            </a:r>
            <a:r>
              <a:rPr lang="ro-RO" dirty="0" err="1"/>
              <a:t>Github</a:t>
            </a:r>
            <a:r>
              <a:rPr lang="ro-RO" dirty="0"/>
              <a:t> cum ar fi compararea versiunilor conținutului fișierelor.</a:t>
            </a:r>
          </a:p>
          <a:p>
            <a:r>
              <a:rPr lang="ro-RO" dirty="0"/>
              <a:t>   Jocul este ușor de depanat. Fișierul „</a:t>
            </a:r>
            <a:r>
              <a:rPr lang="ro-RO" dirty="0" err="1"/>
              <a:t>res.txt</a:t>
            </a:r>
            <a:r>
              <a:rPr lang="ro-RO" dirty="0"/>
              <a:t>” poate fi modificat pentru a obține timp bonus, o nouă șansă sau un nivel mai mare fără a fi nevoie de multă muncă. Dar asta înseamnă a trișa :). Sau puteți modifica algoritmul pentru a obține anumite „beneficii” (comentariile de cod vă vor indica ce valori pot fi modificate, excepție pentru viteza ambulanței a cărei valoare poate fi modificată, dar nu există un comentariu care să indice asta).</a:t>
            </a:r>
          </a:p>
        </p:txBody>
      </p:sp>
    </p:spTree>
    <p:extLst>
      <p:ext uri="{BB962C8B-B14F-4D97-AF65-F5344CB8AC3E}">
        <p14:creationId xmlns:p14="http://schemas.microsoft.com/office/powerpoint/2010/main" val="115084245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77334" y="1528011"/>
            <a:ext cx="8596668" cy="5221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   Boy peste </a:t>
            </a:r>
            <a:r>
              <a:rPr lang="ro-RO" dirty="0" err="1"/>
              <a:t>Ambulance</a:t>
            </a:r>
            <a:r>
              <a:rPr lang="ro-RO" dirty="0"/>
              <a:t>, Boy peste Boy și </a:t>
            </a:r>
            <a:r>
              <a:rPr lang="ro-RO" dirty="0" err="1"/>
              <a:t>Hospital</a:t>
            </a:r>
            <a:r>
              <a:rPr lang="ro-RO" dirty="0"/>
              <a:t> peste </a:t>
            </a:r>
            <a:r>
              <a:rPr lang="ro-RO" dirty="0" err="1"/>
              <a:t>Hospital</a:t>
            </a:r>
            <a:r>
              <a:rPr lang="ro-RO" dirty="0"/>
              <a:t> nu constituie un </a:t>
            </a:r>
            <a:r>
              <a:rPr lang="ro-RO" dirty="0" err="1"/>
              <a:t>bug</a:t>
            </a:r>
            <a:r>
              <a:rPr lang="ro-RO" dirty="0"/>
              <a:t>, ci face parte din regulile jocului. Dacă doriți să eliminați acest lucru:</a:t>
            </a:r>
          </a:p>
          <a:p>
            <a:pPr marL="0" indent="0">
              <a:buNone/>
            </a:pPr>
            <a:r>
              <a:rPr lang="ro-RO" dirty="0"/>
              <a:t>1) adăugați următoarele linii de cod în clasa Boy:</a:t>
            </a:r>
          </a:p>
          <a:p>
            <a:pPr marL="0" indent="0">
              <a:buNone/>
            </a:pP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public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ro-RO" dirty="0"/>
              <a:t> </a:t>
            </a:r>
            <a:r>
              <a:rPr lang="ro-RO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addedToWorld</a:t>
            </a:r>
            <a:r>
              <a:rPr lang="ro-RO" dirty="0"/>
              <a:t>(World </a:t>
            </a:r>
            <a:r>
              <a:rPr lang="ro-RO" dirty="0">
                <a:solidFill>
                  <a:schemeClr val="accent3">
                    <a:lumMod val="75000"/>
                  </a:schemeClr>
                </a:solidFill>
              </a:rPr>
              <a:t>w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    {</a:t>
            </a:r>
          </a:p>
          <a:p>
            <a:pPr marL="0" indent="0">
              <a:buNone/>
            </a:pPr>
            <a:r>
              <a:rPr lang="ro-RO" dirty="0"/>
              <a:t>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 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||</a:t>
            </a:r>
            <a:r>
              <a:rPr lang="ro-RO" dirty="0"/>
              <a:t> </a:t>
            </a:r>
            <a:r>
              <a:rPr lang="ro-RO" dirty="0" err="1"/>
              <a:t>isTouching</a:t>
            </a:r>
            <a:r>
              <a:rPr lang="ro-RO" dirty="0"/>
              <a:t>(</a:t>
            </a:r>
            <a:r>
              <a:rPr lang="ro-RO" dirty="0" err="1"/>
              <a:t>Ambulance.class</a:t>
            </a:r>
            <a:r>
              <a:rPr lang="ro-RO" dirty="0"/>
              <a:t>))</a:t>
            </a:r>
          </a:p>
          <a:p>
            <a:pPr marL="0" indent="0">
              <a:buNone/>
            </a:pPr>
            <a:r>
              <a:rPr lang="ro-RO" dirty="0"/>
              <a:t>        {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x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getWidth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o-RO" dirty="0"/>
              <a:t>y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ro-RO" dirty="0" err="1"/>
              <a:t>Greenfoot.getRandomNumber</a:t>
            </a:r>
            <a:r>
              <a:rPr lang="ro-RO" dirty="0"/>
              <a:t>(</a:t>
            </a:r>
            <a:r>
              <a:rPr lang="ro-RO" dirty="0" err="1"/>
              <a:t>getWorld</a:t>
            </a:r>
            <a:r>
              <a:rPr lang="ro-RO" dirty="0"/>
              <a:t>().</a:t>
            </a:r>
            <a:r>
              <a:rPr lang="ro-RO" dirty="0" err="1"/>
              <a:t>getHeight</a:t>
            </a:r>
            <a:r>
              <a:rPr lang="ro-RO" dirty="0"/>
              <a:t>()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ro-R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ro-RO" dirty="0"/>
              <a:t>);</a:t>
            </a:r>
          </a:p>
          <a:p>
            <a:pPr marL="0" indent="0">
              <a:buNone/>
            </a:pPr>
            <a:r>
              <a:rPr lang="ro-RO" dirty="0"/>
              <a:t>           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setLocation</a:t>
            </a:r>
            <a:r>
              <a:rPr lang="ro-RO" dirty="0"/>
              <a:t>(x, y);</a:t>
            </a:r>
          </a:p>
          <a:p>
            <a:pPr marL="0" indent="0">
              <a:buNone/>
            </a:pPr>
            <a:r>
              <a:rPr lang="ro-RO" dirty="0"/>
              <a:t>        }</a:t>
            </a:r>
          </a:p>
          <a:p>
            <a:pPr marL="0" indent="0">
              <a:buNone/>
            </a:pPr>
            <a:r>
              <a:rPr lang="ro-RO" dirty="0"/>
              <a:t>    }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24226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Observații finale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2) în clasa </a:t>
            </a:r>
            <a:r>
              <a:rPr lang="ro-RO" dirty="0" err="1"/>
              <a:t>Hospital</a:t>
            </a:r>
            <a:r>
              <a:rPr lang="ro-RO" dirty="0"/>
              <a:t>, adăugați în </a:t>
            </a:r>
            <a:r>
              <a:rPr lang="ro-RO" b="1" dirty="0" err="1"/>
              <a:t>while</a:t>
            </a:r>
            <a:r>
              <a:rPr lang="ro-RO" b="1" dirty="0"/>
              <a:t>:   || </a:t>
            </a:r>
            <a:r>
              <a:rPr lang="ro-RO" dirty="0" err="1">
                <a:solidFill>
                  <a:schemeClr val="accent5">
                    <a:lumMod val="75000"/>
                  </a:schemeClr>
                </a:solidFill>
              </a:rPr>
              <a:t>isTouching</a:t>
            </a:r>
            <a:r>
              <a:rPr lang="ro-RO" dirty="0"/>
              <a:t>(</a:t>
            </a:r>
            <a:r>
              <a:rPr lang="ro-RO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Boy</a:t>
            </a:r>
            <a:r>
              <a:rPr lang="ro-RO" dirty="0" err="1"/>
              <a:t>.class</a:t>
            </a:r>
            <a:r>
              <a:rPr lang="ro-RO" dirty="0"/>
              <a:t>)</a:t>
            </a:r>
          </a:p>
          <a:p>
            <a:r>
              <a:rPr lang="ro-RO" dirty="0"/>
              <a:t>Ne-am asigurat că </a:t>
            </a:r>
            <a:r>
              <a:rPr lang="ro-RO" b="1" dirty="0"/>
              <a:t>jocul nu mai are niciun </a:t>
            </a:r>
            <a:r>
              <a:rPr lang="ro-RO" b="1" dirty="0" err="1"/>
              <a:t>bug</a:t>
            </a:r>
            <a:r>
              <a:rPr lang="ro-RO" dirty="0"/>
              <a:t>,</a:t>
            </a:r>
            <a:r>
              <a:rPr lang="ro-RO" b="1" dirty="0"/>
              <a:t> </a:t>
            </a:r>
            <a:r>
              <a:rPr lang="ro-RO" dirty="0"/>
              <a:t>deci nu este nevoie de depanare de erori. De asemenea,</a:t>
            </a:r>
            <a:r>
              <a:rPr lang="ro-RO" b="1" dirty="0"/>
              <a:t> este optimizat </a:t>
            </a:r>
            <a:r>
              <a:rPr lang="ro-RO" dirty="0"/>
              <a:t>și</a:t>
            </a:r>
            <a:r>
              <a:rPr lang="ro-RO" b="1" dirty="0"/>
              <a:t> nu conține linii de cod inutile</a:t>
            </a:r>
            <a:r>
              <a:rPr lang="ro-RO" dirty="0"/>
              <a:t>.</a:t>
            </a:r>
          </a:p>
          <a:p>
            <a:r>
              <a:rPr lang="ro-RO" dirty="0" smtClean="0"/>
              <a:t>Nu au fost adăugate sunete, deoarece le considerăm inutile în acest proiect 2D. Le vom adăuga într-un proiect 3D.</a:t>
            </a:r>
          </a:p>
          <a:p>
            <a:r>
              <a:rPr lang="ro-RO" dirty="0" smtClean="0"/>
              <a:t>În timpul nivelului 26, vi se va spune să apăsați o tastă ce vă va salva</a:t>
            </a:r>
            <a:r>
              <a:rPr lang="ro-RO" smtClean="0"/>
              <a:t>, aceea </a:t>
            </a:r>
            <a:r>
              <a:rPr lang="ro-RO" dirty="0" smtClean="0"/>
              <a:t>este tasta „l”.</a:t>
            </a:r>
            <a:endParaRPr lang="ro-RO" dirty="0"/>
          </a:p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 algn="ctr">
              <a:buNone/>
            </a:pPr>
            <a:r>
              <a:rPr lang="ro-RO" sz="2000" b="1" dirty="0"/>
              <a:t>Și cam atât. Vă dorim o zi cât mai plăcută!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27173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839</Words>
  <Application>Microsoft Office PowerPoint</Application>
  <PresentationFormat>Particularizare</PresentationFormat>
  <Paragraphs>58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Fațetă</vt:lpstr>
      <vt:lpstr>Fasty</vt:lpstr>
      <vt:lpstr>Scenariul</vt:lpstr>
      <vt:lpstr>Reguli ale jocului</vt:lpstr>
      <vt:lpstr>Idee și execuție</vt:lpstr>
      <vt:lpstr>Algoritmul folosit</vt:lpstr>
      <vt:lpstr>Observații finale</vt:lpstr>
      <vt:lpstr>Observații finale</vt:lpstr>
      <vt:lpstr>Observații finale</vt:lpstr>
    </vt:vector>
  </TitlesOfParts>
  <Company>cnvl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elev</dc:creator>
  <cp:lastModifiedBy>user</cp:lastModifiedBy>
  <cp:revision>30</cp:revision>
  <dcterms:created xsi:type="dcterms:W3CDTF">2016-12-21T09:59:22Z</dcterms:created>
  <dcterms:modified xsi:type="dcterms:W3CDTF">2017-01-25T10:08:59Z</dcterms:modified>
</cp:coreProperties>
</file>