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90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2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598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87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85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42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2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49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4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52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80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47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4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DBBD-9242-4357-A561-20355844280C}" type="datetimeFigureOut">
              <a:rPr lang="ro-RO" smtClean="0"/>
              <a:t>17.01.2017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2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07067" y="1146412"/>
            <a:ext cx="7766936" cy="1105469"/>
          </a:xfrm>
        </p:spPr>
        <p:txBody>
          <a:bodyPr/>
          <a:lstStyle/>
          <a:p>
            <a:pPr algn="ctr"/>
            <a:r>
              <a:rPr lang="ro-RO" dirty="0" err="1"/>
              <a:t>Fasty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Un joc creat în </a:t>
            </a:r>
            <a:r>
              <a:rPr lang="ro-RO" dirty="0" err="1"/>
              <a:t>Greenfoot</a:t>
            </a:r>
            <a:r>
              <a:rPr lang="ro-RO" dirty="0"/>
              <a:t> de Pop Alexandru Radu și </a:t>
            </a:r>
            <a:r>
              <a:rPr lang="ro-RO" dirty="0" err="1"/>
              <a:t>Petric</a:t>
            </a:r>
            <a:r>
              <a:rPr lang="ro-RO" dirty="0"/>
              <a:t> Ovidiu Vasiliu</a:t>
            </a:r>
          </a:p>
          <a:p>
            <a:r>
              <a:rPr lang="ro-RO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Să începem</a:t>
            </a:r>
            <a:r>
              <a:rPr lang="ro-R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Scenariul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3" y="2160589"/>
            <a:ext cx="8998929" cy="388077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Se presupune că vă numiți Radu. Ați fost angajat ca șofer pe ambulanță, iar șeful dvs. v-a spus să fiți atent și să luați toți pacienții în timp. După 10 luni, el va avea mai multă încredere în dvs. și vă va da posibilitatea de a lucra peste program pentru o sumă considerabilă de bani. Asta e normal având în vedere că are mai multă încredere într-un om capabil, nu?</a:t>
            </a:r>
          </a:p>
          <a:p>
            <a:pPr marL="0" indent="0">
              <a:buNone/>
            </a:pPr>
            <a:r>
              <a:rPr lang="ro-RO" dirty="0"/>
              <a:t>   Luna 25. Sunteți un angajat bine-cunoscut, iar șeful dvs. vă repartizează într-un nou teritoriu. Nu fiți prea fericit, deoarece este chiar centrul orașului. Nu vă accidentați în construcții!</a:t>
            </a:r>
          </a:p>
          <a:p>
            <a:pPr marL="0" indent="0">
              <a:buNone/>
            </a:pPr>
            <a:r>
              <a:rPr lang="ro-RO" dirty="0"/>
              <a:t>   Când veți fi un angajat vechi de 30 de luni, veți primi o nouă ambulanță mai puternică.</a:t>
            </a:r>
          </a:p>
          <a:p>
            <a:pPr marL="0" indent="0">
              <a:buNone/>
            </a:pPr>
            <a:r>
              <a:rPr lang="ro-RO" dirty="0"/>
              <a:t>   Și asta e tot! Mai</a:t>
            </a:r>
            <a:r>
              <a:rPr lang="en-US" dirty="0"/>
              <a:t> </a:t>
            </a:r>
            <a:r>
              <a:rPr lang="ro-RO" dirty="0"/>
              <a:t>multe instrucțiuni pe parcursul jocului. Distracție plăcută!</a:t>
            </a:r>
          </a:p>
        </p:txBody>
      </p:sp>
    </p:spTree>
    <p:extLst>
      <p:ext uri="{BB962C8B-B14F-4D97-AF65-F5344CB8AC3E}">
        <p14:creationId xmlns:p14="http://schemas.microsoft.com/office/powerpoint/2010/main" val="15024453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Reguli ale jocului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Știm că </a:t>
            </a:r>
            <a:r>
              <a:rPr lang="ro-RO" dirty="0" err="1"/>
              <a:t>Greenfoot</a:t>
            </a:r>
            <a:r>
              <a:rPr lang="ro-RO" dirty="0"/>
              <a:t> permite rearanjarea lumii după ce aceasta a fost construită. Nu e corect să o rearanjați, exceptând cazurile de depanare.</a:t>
            </a:r>
          </a:p>
          <a:p>
            <a:r>
              <a:rPr lang="ro-RO" dirty="0"/>
              <a:t>Fiți rapid :)</a:t>
            </a:r>
          </a:p>
          <a:p>
            <a:r>
              <a:rPr lang="ro-RO" dirty="0"/>
              <a:t>Mai multe informații în timpul jocului, deci fiți pe fază (nu vă faceți griji, vom pune jocul pe pauză)</a:t>
            </a:r>
          </a:p>
          <a:p>
            <a:r>
              <a:rPr lang="ro-RO" dirty="0"/>
              <a:t>Apropo, e obligatoriu să vă </a:t>
            </a:r>
            <a:r>
              <a:rPr lang="ro-RO" b="1" dirty="0">
                <a:solidFill>
                  <a:srgbClr val="FF0000"/>
                </a:solidFill>
              </a:rPr>
              <a:t>distrați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   Notă: Extindeți fereastra </a:t>
            </a:r>
            <a:r>
              <a:rPr lang="ro-RO" dirty="0" err="1"/>
              <a:t>Greenfoot</a:t>
            </a:r>
            <a:r>
              <a:rPr lang="ro-RO" dirty="0"/>
              <a:t> Terminal pentru a vedea întreg mesajul ce va apărea.</a:t>
            </a:r>
          </a:p>
        </p:txBody>
      </p:sp>
    </p:spTree>
    <p:extLst>
      <p:ext uri="{BB962C8B-B14F-4D97-AF65-F5344CB8AC3E}">
        <p14:creationId xmlns:p14="http://schemas.microsoft.com/office/powerpoint/2010/main" val="26553475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Idee și execuție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   Jocul s-a născut din simple teste de cunoștințe, dar s-a dovedit a avea un potențial ridicat…așa că îl vom exploata :) .</a:t>
            </a:r>
          </a:p>
          <a:p>
            <a:pPr marL="0" indent="0">
              <a:buNone/>
            </a:pPr>
            <a:r>
              <a:rPr lang="ro-RO" dirty="0"/>
              <a:t>   Pentru a rula acest joc:</a:t>
            </a:r>
          </a:p>
          <a:p>
            <a:pPr marL="0" indent="0">
              <a:buNone/>
            </a:pPr>
            <a:r>
              <a:rPr lang="ro-RO" dirty="0"/>
              <a:t>      -extrageți conținutul arhivei</a:t>
            </a:r>
          </a:p>
          <a:p>
            <a:pPr marL="0" indent="0">
              <a:buNone/>
            </a:pPr>
            <a:r>
              <a:rPr lang="ro-RO" dirty="0"/>
              <a:t>      -rulați „</a:t>
            </a:r>
            <a:r>
              <a:rPr lang="ro-RO" dirty="0" err="1"/>
              <a:t>project.greenfoot</a:t>
            </a:r>
            <a:r>
              <a:rPr lang="ro-RO" dirty="0"/>
              <a:t>”</a:t>
            </a:r>
          </a:p>
          <a:p>
            <a:pPr marL="0" indent="0">
              <a:buNone/>
            </a:pPr>
            <a:r>
              <a:rPr lang="ro-RO" dirty="0"/>
              <a:t>      -apăsați „</a:t>
            </a:r>
            <a:r>
              <a:rPr lang="ro-RO" dirty="0" err="1"/>
              <a:t>Run</a:t>
            </a:r>
            <a:r>
              <a:rPr lang="ro-RO" dirty="0"/>
              <a:t>” pentru a </a:t>
            </a:r>
            <a:r>
              <a:rPr lang="ro-RO"/>
              <a:t>începe jocul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08129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673357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084245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24226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307</Words>
  <Application>Microsoft Office PowerPoint</Application>
  <PresentationFormat>Ecran lat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Fațetă</vt:lpstr>
      <vt:lpstr>Fasty</vt:lpstr>
      <vt:lpstr>Scenariul</vt:lpstr>
      <vt:lpstr>Reguli ale jocului</vt:lpstr>
      <vt:lpstr>Idee și execuție</vt:lpstr>
      <vt:lpstr>Prezentare PowerPoint</vt:lpstr>
      <vt:lpstr>Prezentare PowerPoint</vt:lpstr>
      <vt:lpstr>Prezentare PowerPoint</vt:lpstr>
    </vt:vector>
  </TitlesOfParts>
  <Company>cnvl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elev</dc:creator>
  <cp:lastModifiedBy>POP-PC</cp:lastModifiedBy>
  <cp:revision>14</cp:revision>
  <dcterms:created xsi:type="dcterms:W3CDTF">2016-12-21T09:59:22Z</dcterms:created>
  <dcterms:modified xsi:type="dcterms:W3CDTF">2017-01-17T20:15:43Z</dcterms:modified>
</cp:coreProperties>
</file>