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9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alex2244/Fas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Un joc creat în </a:t>
            </a:r>
            <a:r>
              <a:rPr lang="ro-RO" dirty="0" err="1"/>
              <a:t>Greenfoot</a:t>
            </a:r>
            <a:r>
              <a:rPr lang="ro-RO" dirty="0"/>
              <a:t> de Pop Alexandru Radu și </a:t>
            </a:r>
            <a:r>
              <a:rPr lang="ro-RO" dirty="0" err="1"/>
              <a:t>Petric</a:t>
            </a:r>
            <a:r>
              <a:rPr lang="ro-RO" dirty="0"/>
              <a:t> Ovidiu Vasiliu</a:t>
            </a:r>
          </a:p>
          <a:p>
            <a:r>
              <a:rPr lang="ro-RO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Să începem</a:t>
            </a:r>
            <a:r>
              <a:rPr lang="ro-R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Scenariul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Se presupune că vă numiți Radu. Ați fost angajat ca șofer pe ambulanță, iar șeful dvs. v-a spus să fiți atent și să luați toți pacienții în timp. După 10 luni, </a:t>
            </a:r>
            <a:r>
              <a:rPr lang="ro-RO" dirty="0"/>
              <a:t>s</a:t>
            </a:r>
            <a:r>
              <a:rPr lang="ro-RO" dirty="0" smtClean="0"/>
              <a:t>unteți </a:t>
            </a:r>
            <a:r>
              <a:rPr lang="ro-RO" dirty="0"/>
              <a:t>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dirty="0" smtClean="0"/>
              <a:t>După un timp</a:t>
            </a:r>
            <a:r>
              <a:rPr lang="ro-RO" dirty="0" smtClean="0"/>
              <a:t>, veți avea dreptul la service gratuit în caz de accident, dar asta doar din 10 în 10 luni.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Și asta e </a:t>
            </a:r>
            <a:r>
              <a:rPr lang="ro-RO" dirty="0" smtClean="0"/>
              <a:t>tot pentru acum! </a:t>
            </a:r>
            <a:r>
              <a:rPr lang="ro-RO" dirty="0"/>
              <a:t>Mai</a:t>
            </a:r>
            <a:r>
              <a:rPr lang="en-US" dirty="0"/>
              <a:t> </a:t>
            </a:r>
            <a:r>
              <a:rPr lang="ro-RO" dirty="0"/>
              <a:t>multe instrucțiuni pe parcursul jocului. Distracție </a:t>
            </a:r>
            <a:r>
              <a:rPr lang="ro-RO" dirty="0" smtClean="0"/>
              <a:t>plăcută!</a:t>
            </a:r>
          </a:p>
          <a:p>
            <a:pPr marL="0" indent="0">
              <a:buNone/>
            </a:pPr>
            <a:r>
              <a:rPr lang="ro-RO" dirty="0" smtClean="0"/>
              <a:t>Notă: Sarcina utilizatorului este de a colecta toți oamenii din ecran în mai puțin de 12 secunde fără a intra în coliziune cu construcțiile care vor apărea după nivelul 10.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Reguli ale jocului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Știm că </a:t>
            </a:r>
            <a:r>
              <a:rPr lang="ro-RO" dirty="0" err="1"/>
              <a:t>Greenfoot</a:t>
            </a:r>
            <a:r>
              <a:rPr lang="ro-RO" dirty="0"/>
              <a:t> permite rearanjarea lumii după ce aceasta a fost construită. Nu e corect să o rearanjați, exceptând cazurile de depanare.</a:t>
            </a:r>
          </a:p>
          <a:p>
            <a:r>
              <a:rPr lang="ro-RO" dirty="0"/>
              <a:t>Fiți rapid :)</a:t>
            </a:r>
          </a:p>
          <a:p>
            <a:r>
              <a:rPr lang="ro-RO" dirty="0"/>
              <a:t>Mai multe informații în timpul jocului, deci fiți pe fază (nu vă faceți griji, vom pune jocul pe pauză)</a:t>
            </a:r>
          </a:p>
          <a:p>
            <a:r>
              <a:rPr lang="ro-RO" dirty="0"/>
              <a:t>Apropo, e obligatoriu să vă </a:t>
            </a:r>
            <a:r>
              <a:rPr lang="ro-RO" b="1" dirty="0">
                <a:solidFill>
                  <a:srgbClr val="FF0000"/>
                </a:solidFill>
              </a:rPr>
              <a:t>distrați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  Notă: Extindeți fereastra </a:t>
            </a:r>
            <a:r>
              <a:rPr lang="ro-RO" dirty="0" err="1"/>
              <a:t>Greenfoot</a:t>
            </a:r>
            <a:r>
              <a:rPr lang="ro-RO" dirty="0"/>
              <a:t> Terminal pentru a vedea întreg mesajul ce va apărea.</a:t>
            </a:r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Idee și execuție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896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  Pentru a rula acest joc:</a:t>
            </a:r>
          </a:p>
          <a:p>
            <a:pPr marL="0" indent="0">
              <a:buNone/>
            </a:pPr>
            <a:r>
              <a:rPr lang="ro-RO" dirty="0"/>
              <a:t>      -extrageți conținutul arhivei</a:t>
            </a:r>
          </a:p>
          <a:p>
            <a:pPr marL="0" indent="0">
              <a:buNone/>
            </a:pPr>
            <a:r>
              <a:rPr lang="ro-RO" dirty="0"/>
              <a:t>      -rulați „</a:t>
            </a:r>
            <a:r>
              <a:rPr lang="ro-RO" dirty="0" err="1"/>
              <a:t>project.greenfoot</a:t>
            </a:r>
            <a:r>
              <a:rPr lang="ro-RO" dirty="0"/>
              <a:t>”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-apăsați</a:t>
            </a:r>
            <a:r>
              <a:rPr lang="ro-RO" dirty="0"/>
              <a:t> </a:t>
            </a:r>
            <a:r>
              <a:rPr lang="ro-RO" dirty="0" smtClean="0"/>
              <a:t>„</a:t>
            </a:r>
            <a:r>
              <a:rPr lang="ro-RO" dirty="0" err="1" smtClean="0"/>
              <a:t>Reset</a:t>
            </a:r>
            <a:r>
              <a:rPr lang="ro-RO" dirty="0" smtClean="0"/>
              <a:t>” și apoi </a:t>
            </a:r>
            <a:r>
              <a:rPr lang="ro-RO" dirty="0" smtClean="0"/>
              <a:t>„</a:t>
            </a:r>
            <a:r>
              <a:rPr lang="ro-RO" dirty="0" err="1" smtClean="0"/>
              <a:t>Run</a:t>
            </a:r>
            <a:r>
              <a:rPr lang="ro-RO" dirty="0"/>
              <a:t>” pentru a începe </a:t>
            </a:r>
            <a:r>
              <a:rPr lang="ro-RO" dirty="0" smtClean="0"/>
              <a:t>jocul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</a:t>
            </a:r>
            <a:r>
              <a:rPr lang="ro-RO" b="1" dirty="0" smtClean="0"/>
              <a:t>Controale: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      </a:t>
            </a:r>
            <a:r>
              <a:rPr lang="ro-RO" dirty="0" err="1" smtClean="0"/>
              <a:t>-săgeți</a:t>
            </a:r>
            <a:r>
              <a:rPr lang="ro-RO" dirty="0" smtClean="0"/>
              <a:t> sau WASD pentru mișcare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-Q pentru a folosi puterea timp bonus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-E pentru a folosi puterea viață bonus</a:t>
            </a:r>
          </a:p>
          <a:p>
            <a:pPr marL="0" indent="0">
              <a:buNone/>
            </a:pPr>
            <a:r>
              <a:rPr lang="ro-RO" dirty="0" smtClean="0"/>
              <a:t>      -P pentru pauză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Algoritmul folosit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   Structura algoritmului este următoarea: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</a:t>
            </a:r>
            <a:r>
              <a:rPr lang="ro-RO" dirty="0" err="1" smtClean="0"/>
              <a:t>-se</a:t>
            </a:r>
            <a:r>
              <a:rPr lang="ro-RO" dirty="0" smtClean="0"/>
              <a:t> creează o lume și se pun </a:t>
            </a:r>
            <a:r>
              <a:rPr lang="ro-RO" b="1" dirty="0" smtClean="0"/>
              <a:t>n</a:t>
            </a:r>
            <a:r>
              <a:rPr lang="ro-RO" dirty="0" smtClean="0"/>
              <a:t> actori băieți (20</a:t>
            </a:r>
            <a:r>
              <a:rPr lang="en-US" b="1" dirty="0" smtClean="0"/>
              <a:t>&lt;n&lt;</a:t>
            </a:r>
            <a:r>
              <a:rPr lang="en-US" dirty="0" smtClean="0"/>
              <a:t>30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-se </a:t>
            </a:r>
            <a:r>
              <a:rPr lang="en-US" dirty="0" err="1" smtClean="0"/>
              <a:t>adaug</a:t>
            </a:r>
            <a:r>
              <a:rPr lang="ro-RO" dirty="0" smtClean="0"/>
              <a:t>ă o ambulanță și, dacă nivelul este mai mare de 10, 5 construcții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</a:t>
            </a:r>
            <a:r>
              <a:rPr lang="ro-RO" dirty="0" err="1" smtClean="0"/>
              <a:t>-se</a:t>
            </a:r>
            <a:r>
              <a:rPr lang="ro-RO" dirty="0" smtClean="0"/>
              <a:t> creează un fișier numit „</a:t>
            </a:r>
            <a:r>
              <a:rPr lang="ro-RO" dirty="0" err="1" smtClean="0"/>
              <a:t>res.txt</a:t>
            </a:r>
            <a:r>
              <a:rPr lang="ro-RO" dirty="0" smtClean="0"/>
              <a:t>” care conține datele utilizatorului (dacă acesta există deja, nu va fi înlocuit de unul nou)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</a:t>
            </a:r>
            <a:r>
              <a:rPr lang="ro-RO" dirty="0" err="1" smtClean="0"/>
              <a:t>-clasa</a:t>
            </a:r>
            <a:r>
              <a:rPr lang="ro-RO" dirty="0" smtClean="0"/>
              <a:t> „</a:t>
            </a:r>
            <a:r>
              <a:rPr lang="ro-RO" dirty="0" err="1" smtClean="0"/>
              <a:t>Ambulance</a:t>
            </a:r>
            <a:r>
              <a:rPr lang="ro-RO" dirty="0" smtClean="0"/>
              <a:t>” este creierul jocului și se ocupă cu controalele, cu citirea datelor utilizatorului, cu </a:t>
            </a:r>
            <a:r>
              <a:rPr lang="ro-RO" dirty="0" err="1" smtClean="0"/>
              <a:t>acting-ul</a:t>
            </a:r>
            <a:r>
              <a:rPr lang="ro-RO" dirty="0" smtClean="0"/>
              <a:t> și cu afișarea output-ului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</a:t>
            </a:r>
            <a:r>
              <a:rPr lang="ro-RO" dirty="0" err="1" smtClean="0"/>
              <a:t>-celelalte</a:t>
            </a:r>
            <a:r>
              <a:rPr lang="ro-RO" dirty="0" smtClean="0"/>
              <a:t> clase au o </a:t>
            </a:r>
            <a:r>
              <a:rPr lang="ro-RO" dirty="0" err="1" smtClean="0"/>
              <a:t>funție</a:t>
            </a:r>
            <a:r>
              <a:rPr lang="ro-RO" dirty="0" smtClean="0"/>
              <a:t> „</a:t>
            </a:r>
            <a:r>
              <a:rPr lang="ro-RO" dirty="0" err="1" smtClean="0"/>
              <a:t>addedToWorld</a:t>
            </a:r>
            <a:r>
              <a:rPr lang="ro-RO" dirty="0" smtClean="0"/>
              <a:t>” (</a:t>
            </a:r>
            <a:r>
              <a:rPr lang="ro-RO" dirty="0" err="1" smtClean="0"/>
              <a:t>Hospital</a:t>
            </a:r>
            <a:r>
              <a:rPr lang="ro-RO" dirty="0" smtClean="0"/>
              <a:t>) sau sunt neconfigurate (Boy)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S-a folosit documentația </a:t>
            </a:r>
            <a:r>
              <a:rPr lang="ro-RO" dirty="0" err="1" smtClean="0"/>
              <a:t>Greenfoot</a:t>
            </a:r>
            <a:r>
              <a:rPr lang="ro-RO" dirty="0" smtClean="0"/>
              <a:t> și unele informații de pe site-ul </a:t>
            </a:r>
            <a:r>
              <a:rPr lang="ro-RO" dirty="0" err="1" smtClean="0"/>
              <a:t>stackexchange.com</a:t>
            </a:r>
            <a:r>
              <a:rPr lang="ro-RO" dirty="0" smtClean="0"/>
              <a:t> (informații privitoare la optimizarea fișierului de proprietăți)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Observații finale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   Limba implicită a jocului este engleza. </a:t>
            </a:r>
            <a:r>
              <a:rPr lang="ro-RO" dirty="0" smtClean="0"/>
              <a:t>Asta ne va ajuta să creăm un joc ce va fi mai ușor de </a:t>
            </a:r>
            <a:r>
              <a:rPr lang="ro-RO" dirty="0" err="1" smtClean="0"/>
              <a:t>externalizat</a:t>
            </a:r>
            <a:r>
              <a:rPr lang="ro-RO" dirty="0" smtClean="0"/>
              <a:t>. De asemenea, nu am găsit informații privitoare la limba pe care ar trebui să o aibă jocul.</a:t>
            </a:r>
          </a:p>
          <a:p>
            <a:r>
              <a:rPr lang="ro-RO" dirty="0" smtClean="0"/>
              <a:t>   Acest joc există în domeniul online </a:t>
            </a:r>
            <a:r>
              <a:rPr lang="ro-RO" dirty="0"/>
              <a:t>la </a:t>
            </a:r>
            <a:r>
              <a:rPr lang="ro-RO" dirty="0" smtClean="0"/>
              <a:t>adresa: </a:t>
            </a:r>
            <a:r>
              <a:rPr lang="ro-RO" dirty="0" smtClean="0">
                <a:hlinkClick r:id="rId2"/>
              </a:rPr>
              <a:t>https</a:t>
            </a:r>
            <a:r>
              <a:rPr lang="ro-RO" dirty="0">
                <a:hlinkClick r:id="rId2"/>
              </a:rPr>
              <a:t>://</a:t>
            </a:r>
            <a:r>
              <a:rPr lang="ro-RO" dirty="0" smtClean="0">
                <a:hlinkClick r:id="rId2"/>
              </a:rPr>
              <a:t>github.com/minealex2244/Fasty</a:t>
            </a:r>
            <a:r>
              <a:rPr lang="ro-RO" dirty="0" smtClean="0"/>
              <a:t> și a fost încărcat de noi pentru a putea beneficia din plin de facilitățile oferite de </a:t>
            </a:r>
            <a:r>
              <a:rPr lang="ro-RO" dirty="0" err="1" smtClean="0"/>
              <a:t>Github</a:t>
            </a:r>
            <a:r>
              <a:rPr lang="ro-RO" dirty="0"/>
              <a:t> </a:t>
            </a:r>
            <a:r>
              <a:rPr lang="ro-RO" dirty="0" smtClean="0"/>
              <a:t>cum ar fi compararea versiunilor conținutului fișierelor.</a:t>
            </a:r>
          </a:p>
          <a:p>
            <a:r>
              <a:rPr lang="ro-RO" dirty="0" smtClean="0"/>
              <a:t>   Jocul este ușor de depanat. Fișierul „</a:t>
            </a:r>
            <a:r>
              <a:rPr lang="ro-RO" dirty="0" err="1" smtClean="0"/>
              <a:t>res.txt</a:t>
            </a:r>
            <a:r>
              <a:rPr lang="ro-RO" dirty="0" smtClean="0"/>
              <a:t>” poate fi modificat pentru a obține timp bonus, o nouă șansă sau un nivel mai mare fără a fi nevoie de multă muncă. Dar asta înseamnă a trișa :). Sau puteți modifica algoritmul pentru a obține anumite „beneficii” (comentariile de cod vă vor indica ce valori pot fi modificate, excepție pentru viteza ambulanței a cărei valoare poate fi modificată, dar nu există un comentariu care să indice asta).</a:t>
            </a:r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Observații finale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528011"/>
            <a:ext cx="8596668" cy="5221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/>
              <a:t>   Boy </a:t>
            </a:r>
            <a:r>
              <a:rPr lang="ro-RO" dirty="0"/>
              <a:t>peste </a:t>
            </a:r>
            <a:r>
              <a:rPr lang="ro-RO" dirty="0" err="1" smtClean="0"/>
              <a:t>Ambulance</a:t>
            </a:r>
            <a:r>
              <a:rPr lang="ro-RO" dirty="0" smtClean="0"/>
              <a:t>, Boy </a:t>
            </a:r>
            <a:r>
              <a:rPr lang="ro-RO" dirty="0"/>
              <a:t>peste </a:t>
            </a:r>
            <a:r>
              <a:rPr lang="ro-RO" dirty="0" smtClean="0"/>
              <a:t>Boy și </a:t>
            </a:r>
            <a:r>
              <a:rPr lang="ro-RO" dirty="0" err="1" smtClean="0"/>
              <a:t>Hospital</a:t>
            </a:r>
            <a:r>
              <a:rPr lang="ro-RO" dirty="0" smtClean="0"/>
              <a:t> peste </a:t>
            </a:r>
            <a:r>
              <a:rPr lang="ro-RO" dirty="0" err="1" smtClean="0"/>
              <a:t>Hospital</a:t>
            </a:r>
            <a:r>
              <a:rPr lang="ro-RO" dirty="0" smtClean="0"/>
              <a:t> </a:t>
            </a:r>
            <a:r>
              <a:rPr lang="ro-RO" dirty="0"/>
              <a:t>nu constituie </a:t>
            </a:r>
            <a:r>
              <a:rPr lang="ro-RO" dirty="0" smtClean="0"/>
              <a:t>un </a:t>
            </a:r>
            <a:r>
              <a:rPr lang="ro-RO" dirty="0" err="1" smtClean="0"/>
              <a:t>bug</a:t>
            </a:r>
            <a:r>
              <a:rPr lang="ro-RO" dirty="0"/>
              <a:t>, ci face parte din regulile jocului. Dacă doriți să eliminați acest lucru adăugați </a:t>
            </a:r>
            <a:r>
              <a:rPr lang="ro-RO" dirty="0" smtClean="0"/>
              <a:t>următoarele </a:t>
            </a:r>
            <a:r>
              <a:rPr lang="ro-RO" dirty="0"/>
              <a:t>linii de </a:t>
            </a:r>
            <a:r>
              <a:rPr lang="ro-RO" dirty="0" smtClean="0"/>
              <a:t>cod în clasa Boy:</a:t>
            </a:r>
          </a:p>
          <a:p>
            <a:pPr marL="0" indent="0"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ro-RO" dirty="0"/>
              <a:t> </a:t>
            </a:r>
            <a:r>
              <a:rPr lang="ro-RO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addedToWorld</a:t>
            </a:r>
            <a:r>
              <a:rPr lang="ro-RO" dirty="0"/>
              <a:t>(World </a:t>
            </a:r>
            <a:r>
              <a:rPr lang="ro-RO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    {</a:t>
            </a:r>
          </a:p>
          <a:p>
            <a:pPr marL="0" indent="0">
              <a:buNone/>
            </a:pPr>
            <a:r>
              <a:rPr lang="ro-RO" dirty="0"/>
              <a:t>        </a:t>
            </a:r>
            <a:r>
              <a:rPr lang="ro-RO" dirty="0" err="1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o-RO" dirty="0" smtClean="0"/>
              <a:t>(</a:t>
            </a:r>
            <a:r>
              <a:rPr lang="ro-RO" dirty="0" err="1" smtClean="0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 smtClean="0"/>
              <a:t>(</a:t>
            </a:r>
            <a:r>
              <a:rPr lang="ro-RO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 smtClean="0"/>
              <a:t>.class</a:t>
            </a:r>
            <a:r>
              <a:rPr lang="ro-RO" dirty="0"/>
              <a:t>)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||</a:t>
            </a:r>
            <a:r>
              <a:rPr lang="ro-RO" dirty="0"/>
              <a:t> </a:t>
            </a:r>
            <a:r>
              <a:rPr lang="ro-RO" dirty="0" err="1"/>
              <a:t>isTouching</a:t>
            </a:r>
            <a:r>
              <a:rPr lang="ro-RO" dirty="0"/>
              <a:t>(</a:t>
            </a:r>
            <a:r>
              <a:rPr lang="ro-RO" dirty="0" err="1"/>
              <a:t>Ambulance.class</a:t>
            </a:r>
            <a:r>
              <a:rPr lang="ro-RO" dirty="0"/>
              <a:t>))</a:t>
            </a:r>
          </a:p>
          <a:p>
            <a:pPr marL="0" indent="0">
              <a:buNone/>
            </a:pPr>
            <a:r>
              <a:rPr lang="ro-RO" dirty="0"/>
              <a:t>        {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x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getWidth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y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getHeight</a:t>
            </a:r>
            <a:r>
              <a:rPr lang="ro-RO" dirty="0" smtClean="0"/>
              <a:t>()</a:t>
            </a:r>
            <a:r>
              <a:rPr lang="ro-RO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setLocation</a:t>
            </a:r>
            <a:r>
              <a:rPr lang="ro-RO" dirty="0"/>
              <a:t>(x, y);</a:t>
            </a:r>
          </a:p>
          <a:p>
            <a:pPr marL="0" indent="0">
              <a:buNone/>
            </a:pPr>
            <a:r>
              <a:rPr lang="ro-RO" dirty="0"/>
              <a:t>        }</a:t>
            </a:r>
          </a:p>
          <a:p>
            <a:pPr marL="0" indent="0">
              <a:buNone/>
            </a:pPr>
            <a:r>
              <a:rPr lang="ro-RO" dirty="0"/>
              <a:t>    </a:t>
            </a:r>
            <a:r>
              <a:rPr lang="ro-RO" dirty="0" smtClean="0"/>
              <a:t>}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/>
              <a:t>Și </a:t>
            </a:r>
            <a:r>
              <a:rPr lang="ro-RO" dirty="0"/>
              <a:t>cam </a:t>
            </a:r>
            <a:r>
              <a:rPr lang="ro-RO" dirty="0" smtClean="0"/>
              <a:t>atât. Vă dorim o </a:t>
            </a:r>
            <a:r>
              <a:rPr lang="ro-RO" dirty="0"/>
              <a:t>zi </a:t>
            </a:r>
            <a:r>
              <a:rPr lang="ro-RO" dirty="0" smtClean="0"/>
              <a:t>cât </a:t>
            </a:r>
            <a:r>
              <a:rPr lang="ro-RO" smtClean="0"/>
              <a:t>mai plăcută!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733</Words>
  <Application>Microsoft Office PowerPoint</Application>
  <PresentationFormat>Particularizare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Fațetă</vt:lpstr>
      <vt:lpstr>Fasty</vt:lpstr>
      <vt:lpstr>Scenariul</vt:lpstr>
      <vt:lpstr>Reguli ale jocului</vt:lpstr>
      <vt:lpstr>Idee și execuție</vt:lpstr>
      <vt:lpstr>Algoritmul folosit</vt:lpstr>
      <vt:lpstr>Observații finale</vt:lpstr>
      <vt:lpstr>Observații finale</vt:lpstr>
    </vt:vector>
  </TitlesOfParts>
  <Company>cnvl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user</cp:lastModifiedBy>
  <cp:revision>26</cp:revision>
  <dcterms:created xsi:type="dcterms:W3CDTF">2016-12-21T09:59:22Z</dcterms:created>
  <dcterms:modified xsi:type="dcterms:W3CDTF">2017-01-18T09:56:08Z</dcterms:modified>
</cp:coreProperties>
</file>