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Clic pentru editare stil titlu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8790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732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3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96598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7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785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15542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Clic pentru editare stil titlu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7462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0493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06.02.2017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9824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3E24DBBD-9242-4357-A561-20355844280C}" type="datetimeFigureOut">
              <a:rPr lang="ro-RO" smtClean="0"/>
              <a:t>06.02.2017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54528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E24DBBD-9242-4357-A561-20355844280C}" type="datetimeFigureOut">
              <a:rPr lang="ro-RO" smtClean="0"/>
              <a:t>06.02.2017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8980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3E24DBBD-9242-4357-A561-20355844280C}" type="datetimeFigureOut">
              <a:rPr lang="ro-RO" smtClean="0"/>
              <a:t>06.02.2017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2347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4DBBD-9242-4357-A561-20355844280C}" type="datetimeFigureOut">
              <a:rPr lang="ro-RO" smtClean="0"/>
              <a:t>06.02.2017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35864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Clic pentru editare stil titlu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06.02.2017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416487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06.02.2017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4189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Clic pentru editare stil titlu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4DBBD-9242-4357-A561-20355844280C}" type="datetimeFigureOut">
              <a:rPr lang="ro-RO" smtClean="0"/>
              <a:t>06.02.2017</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43010-7542-4C71-8D7B-F1E8C8F0EC01}" type="slidenum">
              <a:rPr lang="ro-RO" smtClean="0"/>
              <a:t>‹#›</a:t>
            </a:fld>
            <a:endParaRPr lang="ro-RO"/>
          </a:p>
        </p:txBody>
      </p:sp>
    </p:spTree>
    <p:extLst>
      <p:ext uri="{BB962C8B-B14F-4D97-AF65-F5344CB8AC3E}">
        <p14:creationId xmlns:p14="http://schemas.microsoft.com/office/powerpoint/2010/main" val="85825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nealex2244/Fas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507067" y="1146412"/>
            <a:ext cx="7766936" cy="1105469"/>
          </a:xfrm>
        </p:spPr>
        <p:txBody>
          <a:bodyPr/>
          <a:lstStyle/>
          <a:p>
            <a:pPr algn="ctr"/>
            <a:r>
              <a:rPr lang="ro-RO" dirty="0" err="1"/>
              <a:t>Fasty</a:t>
            </a:r>
            <a:endParaRPr lang="ro-RO" dirty="0"/>
          </a:p>
        </p:txBody>
      </p:sp>
      <p:sp>
        <p:nvSpPr>
          <p:cNvPr id="3" name="Subtitlu 2"/>
          <p:cNvSpPr>
            <a:spLocks noGrp="1"/>
          </p:cNvSpPr>
          <p:nvPr>
            <p:ph type="subTitle" idx="1"/>
          </p:nvPr>
        </p:nvSpPr>
        <p:spPr/>
        <p:txBody>
          <a:bodyPr>
            <a:normAutofit fontScale="92500" lnSpcReduction="10000"/>
          </a:bodyPr>
          <a:lstStyle/>
          <a:p>
            <a:pPr algn="ctr"/>
            <a:r>
              <a:rPr lang="ro-RO" dirty="0"/>
              <a:t>Un joc creat în Greenfoot de Pop Alexandru Radu și Petric Ovidiu Vasiliu</a:t>
            </a:r>
          </a:p>
          <a:p>
            <a:pPr algn="l"/>
            <a:r>
              <a:rPr lang="ro-RO" dirty="0"/>
              <a:t>     Prof. coordonator: Mureșan Claudia </a:t>
            </a:r>
          </a:p>
          <a:p>
            <a:r>
              <a:rPr lang="ro-RO" sz="2000" b="1" dirty="0">
                <a:solidFill>
                  <a:schemeClr val="tx1">
                    <a:lumMod val="65000"/>
                    <a:lumOff val="35000"/>
                  </a:schemeClr>
                </a:solidFill>
              </a:rPr>
              <a:t>Să începem</a:t>
            </a:r>
            <a:r>
              <a:rPr lang="ro-RO" dirty="0"/>
              <a:t>…</a:t>
            </a:r>
          </a:p>
        </p:txBody>
      </p:sp>
    </p:spTree>
    <p:extLst>
      <p:ext uri="{BB962C8B-B14F-4D97-AF65-F5344CB8AC3E}">
        <p14:creationId xmlns:p14="http://schemas.microsoft.com/office/powerpoint/2010/main" val="8960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Scenariul</a:t>
            </a:r>
          </a:p>
        </p:txBody>
      </p:sp>
      <p:sp>
        <p:nvSpPr>
          <p:cNvPr id="3" name="Substituent conținut 2"/>
          <p:cNvSpPr>
            <a:spLocks noGrp="1"/>
          </p:cNvSpPr>
          <p:nvPr>
            <p:ph idx="1"/>
          </p:nvPr>
        </p:nvSpPr>
        <p:spPr>
          <a:xfrm>
            <a:off x="677333" y="2160589"/>
            <a:ext cx="8998929" cy="3880773"/>
          </a:xfrm>
        </p:spPr>
        <p:txBody>
          <a:bodyPr/>
          <a:lstStyle/>
          <a:p>
            <a:pPr marL="0" indent="0">
              <a:buNone/>
            </a:pPr>
            <a:r>
              <a:rPr lang="ro-RO" dirty="0"/>
              <a:t>   Se presupune că vă numiți Radu. Ați fost angajat ca șofer pe ambulanță, iar șeful dvs. v-a spus să fiți atent și să luați toți pacienții în timp. După 5 luni, sunteți un angajat bine-cunoscut, iar șeful dvs. vă repartizează într-un nou teritoriu. Nu fiți prea fericit, deoarece este chiar centrul orașului. Nu vă accidentați în construcții!</a:t>
            </a:r>
          </a:p>
          <a:p>
            <a:pPr marL="0" indent="0">
              <a:buNone/>
            </a:pPr>
            <a:r>
              <a:rPr lang="ro-RO" dirty="0"/>
              <a:t>   După un timp, veți avea dreptul la service gratuit în caz de accident, dar asta doar din 5 în 5 luni.</a:t>
            </a:r>
          </a:p>
          <a:p>
            <a:pPr marL="0" indent="0">
              <a:buNone/>
            </a:pPr>
            <a:r>
              <a:rPr lang="ro-RO" dirty="0"/>
              <a:t>   Notă: Sarcina utilizatorului este de a colecta toți oamenii din ecran în mai puțin de 15 secunde fără a intra în coliziune cu construcțiile care vor apărea după nivelul 5.</a:t>
            </a:r>
          </a:p>
          <a:p>
            <a:pPr marL="0" indent="0">
              <a:buNone/>
            </a:pPr>
            <a:r>
              <a:rPr lang="ro-RO" dirty="0"/>
              <a:t>   La nivelul 20 vă așteaptă un „boss” pe care va trebui să-l călcați de 3 ori, după care veți putea să continuați jocul dacă veți dori.</a:t>
            </a:r>
          </a:p>
        </p:txBody>
      </p:sp>
    </p:spTree>
    <p:extLst>
      <p:ext uri="{BB962C8B-B14F-4D97-AF65-F5344CB8AC3E}">
        <p14:creationId xmlns:p14="http://schemas.microsoft.com/office/powerpoint/2010/main" val="15024453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Reguli ale jocului</a:t>
            </a:r>
          </a:p>
        </p:txBody>
      </p:sp>
      <p:sp>
        <p:nvSpPr>
          <p:cNvPr id="3" name="Substituent conținut 2"/>
          <p:cNvSpPr>
            <a:spLocks noGrp="1"/>
          </p:cNvSpPr>
          <p:nvPr>
            <p:ph idx="1"/>
          </p:nvPr>
        </p:nvSpPr>
        <p:spPr/>
        <p:txBody>
          <a:bodyPr/>
          <a:lstStyle/>
          <a:p>
            <a:r>
              <a:rPr lang="ro-RO" dirty="0"/>
              <a:t>Știm că Greenfoot permite rearanjarea lumii după ce aceasta a fost construită. Nu e corect să o rearanjați, exceptând cazurile de depanare.</a:t>
            </a:r>
          </a:p>
          <a:p>
            <a:r>
              <a:rPr lang="ro-RO" dirty="0"/>
              <a:t>Fiți rapid :)</a:t>
            </a:r>
          </a:p>
          <a:p>
            <a:r>
              <a:rPr lang="ro-RO" dirty="0"/>
              <a:t>Veți primi informații și în timpul jocului, deci fiți pe fază (nu vă faceți griji, vom pune jocul pe pauză)</a:t>
            </a:r>
          </a:p>
          <a:p>
            <a:r>
              <a:rPr lang="ro-RO" dirty="0"/>
              <a:t>Apropo, e obligatoriu să vă </a:t>
            </a:r>
            <a:r>
              <a:rPr lang="ro-RO" b="1" dirty="0">
                <a:solidFill>
                  <a:srgbClr val="FF0000"/>
                </a:solidFill>
              </a:rPr>
              <a:t>distrați</a:t>
            </a:r>
            <a:r>
              <a:rPr lang="ro-RO" dirty="0"/>
              <a:t>.</a:t>
            </a:r>
          </a:p>
        </p:txBody>
      </p:sp>
    </p:spTree>
    <p:extLst>
      <p:ext uri="{BB962C8B-B14F-4D97-AF65-F5344CB8AC3E}">
        <p14:creationId xmlns:p14="http://schemas.microsoft.com/office/powerpoint/2010/main" val="265534757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Idee și execuție</a:t>
            </a:r>
          </a:p>
        </p:txBody>
      </p:sp>
      <p:sp>
        <p:nvSpPr>
          <p:cNvPr id="3" name="Substituent conținut 2"/>
          <p:cNvSpPr>
            <a:spLocks noGrp="1"/>
          </p:cNvSpPr>
          <p:nvPr>
            <p:ph idx="1"/>
          </p:nvPr>
        </p:nvSpPr>
        <p:spPr>
          <a:xfrm>
            <a:off x="677334" y="1754909"/>
            <a:ext cx="8596668" cy="4764644"/>
          </a:xfrm>
        </p:spPr>
        <p:txBody>
          <a:bodyPr>
            <a:normAutofit lnSpcReduction="10000"/>
          </a:bodyPr>
          <a:lstStyle/>
          <a:p>
            <a:pPr marL="0" indent="0">
              <a:buNone/>
            </a:pPr>
            <a:r>
              <a:rPr lang="ro-RO" dirty="0"/>
              <a:t>   Jocul s-a născut din simple teste de cunoștințe, dar s-a dovedit a avea un potențial ridicat … așa că îl vom exploata :) .</a:t>
            </a:r>
          </a:p>
          <a:p>
            <a:pPr marL="0" indent="0">
              <a:buNone/>
            </a:pPr>
            <a:r>
              <a:rPr lang="ro-RO" dirty="0"/>
              <a:t>   Pentru a rula acest joc:</a:t>
            </a:r>
          </a:p>
          <a:p>
            <a:pPr marL="0" indent="0">
              <a:buNone/>
            </a:pPr>
            <a:r>
              <a:rPr lang="ro-RO" dirty="0"/>
              <a:t>      -extrageți conținutul arhivei</a:t>
            </a:r>
          </a:p>
          <a:p>
            <a:pPr marL="0" indent="0">
              <a:buNone/>
            </a:pPr>
            <a:r>
              <a:rPr lang="ro-RO" dirty="0"/>
              <a:t>      -rulați „</a:t>
            </a:r>
            <a:r>
              <a:rPr lang="ro-RO" dirty="0" err="1"/>
              <a:t>project.greenfoot</a:t>
            </a:r>
            <a:r>
              <a:rPr lang="ro-RO" dirty="0"/>
              <a:t>”</a:t>
            </a:r>
          </a:p>
          <a:p>
            <a:pPr marL="0" indent="0">
              <a:buNone/>
            </a:pPr>
            <a:r>
              <a:rPr lang="ro-RO" dirty="0"/>
              <a:t>      -apăsați „</a:t>
            </a:r>
            <a:r>
              <a:rPr lang="ro-RO" dirty="0" err="1"/>
              <a:t>Reset</a:t>
            </a:r>
            <a:r>
              <a:rPr lang="ro-RO" dirty="0"/>
              <a:t>” și apoi „</a:t>
            </a:r>
            <a:r>
              <a:rPr lang="ro-RO" dirty="0" err="1"/>
              <a:t>Run</a:t>
            </a:r>
            <a:r>
              <a:rPr lang="ro-RO" dirty="0"/>
              <a:t>” pentru a începe jocul</a:t>
            </a:r>
          </a:p>
          <a:p>
            <a:pPr marL="0" indent="0">
              <a:buNone/>
            </a:pPr>
            <a:r>
              <a:rPr lang="ro-RO" dirty="0"/>
              <a:t>   </a:t>
            </a:r>
            <a:r>
              <a:rPr lang="ro-RO" b="1" dirty="0"/>
              <a:t>Controale:</a:t>
            </a:r>
            <a:endParaRPr lang="ro-RO" dirty="0"/>
          </a:p>
          <a:p>
            <a:pPr marL="0" indent="0">
              <a:buNone/>
            </a:pPr>
            <a:r>
              <a:rPr lang="ro-RO" dirty="0"/>
              <a:t>      -săgeți sau WASD pentru mișcare</a:t>
            </a:r>
          </a:p>
          <a:p>
            <a:pPr marL="0" indent="0">
              <a:buNone/>
            </a:pPr>
            <a:r>
              <a:rPr lang="ro-RO" dirty="0"/>
              <a:t>      -Q pentru a folosi puterea timp bonus (nivel 5+)</a:t>
            </a:r>
          </a:p>
          <a:p>
            <a:pPr marL="0" indent="0">
              <a:buNone/>
            </a:pPr>
            <a:r>
              <a:rPr lang="ro-RO" dirty="0"/>
              <a:t>      -E pentru a folosi puterea viață bonus (nivel 10+)</a:t>
            </a:r>
          </a:p>
          <a:p>
            <a:pPr marL="0" indent="0">
              <a:buNone/>
            </a:pPr>
            <a:r>
              <a:rPr lang="ro-RO" dirty="0"/>
              <a:t>      -P pentru pauză</a:t>
            </a:r>
          </a:p>
          <a:p>
            <a:pPr marL="0" indent="0">
              <a:buNone/>
            </a:pPr>
            <a:r>
              <a:rPr lang="ro-RO" dirty="0"/>
              <a:t>   </a:t>
            </a:r>
            <a:r>
              <a:rPr lang="ro-RO" b="1" dirty="0"/>
              <a:t>Not</a:t>
            </a:r>
            <a:r>
              <a:rPr lang="ro-RO" b="1" dirty="0"/>
              <a:t>ă: </a:t>
            </a:r>
            <a:r>
              <a:rPr lang="ro-RO" dirty="0"/>
              <a:t>Textul „</a:t>
            </a:r>
            <a:r>
              <a:rPr lang="ro-RO" dirty="0" err="1"/>
              <a:t>Level</a:t>
            </a:r>
            <a:r>
              <a:rPr lang="ro-RO" dirty="0"/>
              <a:t>/</a:t>
            </a:r>
            <a:r>
              <a:rPr lang="ro-RO" dirty="0" err="1"/>
              <a:t>saved</a:t>
            </a:r>
            <a:r>
              <a:rPr lang="ro-RO" dirty="0"/>
              <a:t>/total” reprezintă „nivelul și omuleții salvați din totalul de </a:t>
            </a:r>
            <a:r>
              <a:rPr lang="ro-RO"/>
              <a:t>X omuleți”.</a:t>
            </a:r>
            <a:endParaRPr lang="ro-RO" dirty="0"/>
          </a:p>
        </p:txBody>
      </p:sp>
    </p:spTree>
    <p:extLst>
      <p:ext uri="{BB962C8B-B14F-4D97-AF65-F5344CB8AC3E}">
        <p14:creationId xmlns:p14="http://schemas.microsoft.com/office/powerpoint/2010/main" val="15708129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Algoritmul folosit</a:t>
            </a:r>
          </a:p>
        </p:txBody>
      </p:sp>
      <p:sp>
        <p:nvSpPr>
          <p:cNvPr id="3" name="Substituent conținut 2"/>
          <p:cNvSpPr>
            <a:spLocks noGrp="1"/>
          </p:cNvSpPr>
          <p:nvPr>
            <p:ph idx="1"/>
          </p:nvPr>
        </p:nvSpPr>
        <p:spPr>
          <a:xfrm>
            <a:off x="677334" y="1448791"/>
            <a:ext cx="8596668" cy="4592572"/>
          </a:xfrm>
        </p:spPr>
        <p:txBody>
          <a:bodyPr/>
          <a:lstStyle/>
          <a:p>
            <a:pPr marL="0" indent="0">
              <a:buNone/>
            </a:pPr>
            <a:r>
              <a:rPr lang="ro-RO" dirty="0"/>
              <a:t>   Structura algoritmului este următoarea:</a:t>
            </a:r>
          </a:p>
          <a:p>
            <a:pPr marL="0" indent="0">
              <a:buNone/>
            </a:pPr>
            <a:r>
              <a:rPr lang="ro-RO" dirty="0"/>
              <a:t>      -se creează o lume și se pun </a:t>
            </a:r>
            <a:r>
              <a:rPr lang="ro-RO" b="1" dirty="0"/>
              <a:t>10+nivel actual</a:t>
            </a:r>
            <a:r>
              <a:rPr lang="ro-RO" dirty="0"/>
              <a:t> actori băieți </a:t>
            </a:r>
          </a:p>
          <a:p>
            <a:pPr marL="0" indent="0">
              <a:buNone/>
            </a:pPr>
            <a:r>
              <a:rPr lang="ro-RO" dirty="0"/>
              <a:t>      </a:t>
            </a:r>
            <a:r>
              <a:rPr lang="en-US" dirty="0"/>
              <a:t>-se </a:t>
            </a:r>
            <a:r>
              <a:rPr lang="ro-RO" dirty="0"/>
              <a:t>adaugă o ambulanță și, dacă nivelul este mai mare </a:t>
            </a:r>
            <a:r>
              <a:rPr lang="ro-RO"/>
              <a:t>de 5, </a:t>
            </a:r>
            <a:r>
              <a:rPr lang="ro-RO" dirty="0"/>
              <a:t>3</a:t>
            </a:r>
            <a:r>
              <a:rPr lang="ro-RO"/>
              <a:t> </a:t>
            </a:r>
            <a:r>
              <a:rPr lang="ro-RO" dirty="0"/>
              <a:t>construcții</a:t>
            </a:r>
          </a:p>
          <a:p>
            <a:pPr marL="0" indent="0">
              <a:buNone/>
            </a:pPr>
            <a:r>
              <a:rPr lang="ro-RO" dirty="0"/>
              <a:t>      -se creează un fișier numit „res.txt” care conține datele utilizatorului (dacă acesta există deja, nu va fi înlocuit de unul nou)</a:t>
            </a:r>
          </a:p>
          <a:p>
            <a:pPr marL="0" indent="0">
              <a:buNone/>
            </a:pPr>
            <a:r>
              <a:rPr lang="ro-RO" dirty="0"/>
              <a:t>      -clasa „</a:t>
            </a:r>
            <a:r>
              <a:rPr lang="ro-RO" dirty="0" err="1"/>
              <a:t>Ambulance</a:t>
            </a:r>
            <a:r>
              <a:rPr lang="ro-RO" dirty="0"/>
              <a:t>” este creierul jocului și se ocupă cu controalele, cu citirea datelor utilizatorului, cu </a:t>
            </a:r>
            <a:r>
              <a:rPr lang="ro-RO" dirty="0" err="1"/>
              <a:t>acting-ul</a:t>
            </a:r>
            <a:r>
              <a:rPr lang="ro-RO" dirty="0"/>
              <a:t> și cu afișarea output-ului</a:t>
            </a:r>
          </a:p>
          <a:p>
            <a:pPr marL="0" indent="0">
              <a:buNone/>
            </a:pPr>
            <a:r>
              <a:rPr lang="ro-RO" dirty="0"/>
              <a:t>      -celelalte clase au o funcție „</a:t>
            </a:r>
            <a:r>
              <a:rPr lang="ro-RO" dirty="0" err="1"/>
              <a:t>addedToWorld</a:t>
            </a:r>
            <a:r>
              <a:rPr lang="ro-RO" dirty="0"/>
              <a:t>” (</a:t>
            </a:r>
            <a:r>
              <a:rPr lang="ro-RO" dirty="0" err="1"/>
              <a:t>Hospital</a:t>
            </a:r>
            <a:r>
              <a:rPr lang="ro-RO" dirty="0"/>
              <a:t>) sau sunt neconfigurate (Boy)</a:t>
            </a:r>
          </a:p>
          <a:p>
            <a:pPr marL="0" indent="0">
              <a:buNone/>
            </a:pPr>
            <a:r>
              <a:rPr lang="ro-RO" dirty="0"/>
              <a:t>   S-a folosit documentația Greenfoot și unele informații de pe site-ul stackexchange.com (informații privitoare la optimizarea fișierului de proprietăți)</a:t>
            </a:r>
          </a:p>
        </p:txBody>
      </p:sp>
    </p:spTree>
    <p:extLst>
      <p:ext uri="{BB962C8B-B14F-4D97-AF65-F5344CB8AC3E}">
        <p14:creationId xmlns:p14="http://schemas.microsoft.com/office/powerpoint/2010/main" val="330673357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lnSpcReduction="10000"/>
          </a:bodyPr>
          <a:lstStyle/>
          <a:p>
            <a:r>
              <a:rPr lang="ro-RO" dirty="0"/>
              <a:t>   Limba implicită a jocului este engleza. Asta ne va ajuta să creăm un joc ce va fi mai ușor de externalizat. De asemenea, nu am găsit informații privitoare la limba pe care ar trebui să o aibă jocul.</a:t>
            </a:r>
          </a:p>
          <a:p>
            <a:r>
              <a:rPr lang="ro-RO" dirty="0"/>
              <a:t>   Acest joc există în domeniul online la adresa: </a:t>
            </a:r>
            <a:r>
              <a:rPr lang="ro-RO" dirty="0">
                <a:hlinkClick r:id="rId2"/>
              </a:rPr>
              <a:t>https://github.com/minealex2244/Fasty</a:t>
            </a:r>
            <a:r>
              <a:rPr lang="ro-RO" dirty="0"/>
              <a:t> și a fost încărcat de noi pentru a putea beneficia din plin de facilitățile oferite de Github cum ar fi compararea versiunilor conținutului fișierelor.</a:t>
            </a:r>
          </a:p>
          <a:p>
            <a:r>
              <a:rPr lang="ro-RO" dirty="0"/>
              <a:t>   Jocul este ușor de depanat. Fișierul „</a:t>
            </a:r>
            <a:r>
              <a:rPr lang="ro-RO" dirty="0" err="1"/>
              <a:t>res.txt</a:t>
            </a:r>
            <a:r>
              <a:rPr lang="ro-RO" dirty="0"/>
              <a:t>” poate fi modificat pentru a obține timp bonus, o nouă șansă sau un nivel mai mare fără a fi nevoie de multă muncă. Dar asta înseamnă a trișa :). Sau puteți modifica algoritmul pentru a obține anumite „beneficii” (comentariile de cod vă vor indica ce valori pot fi modificate, excepție pentru viteza ambulanței a cărei valoare poate fi modificată, dar nu există un comentariu care să indice asta).</a:t>
            </a:r>
          </a:p>
        </p:txBody>
      </p:sp>
    </p:spTree>
    <p:extLst>
      <p:ext uri="{BB962C8B-B14F-4D97-AF65-F5344CB8AC3E}">
        <p14:creationId xmlns:p14="http://schemas.microsoft.com/office/powerpoint/2010/main" val="11508424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a:xfrm>
            <a:off x="677334" y="1528011"/>
            <a:ext cx="8596668" cy="5221705"/>
          </a:xfrm>
        </p:spPr>
        <p:txBody>
          <a:bodyPr>
            <a:normAutofit/>
          </a:bodyPr>
          <a:lstStyle/>
          <a:p>
            <a:pPr marL="0" indent="0">
              <a:buNone/>
            </a:pPr>
            <a:r>
              <a:rPr lang="ro-RO" dirty="0"/>
              <a:t>   Boy peste </a:t>
            </a:r>
            <a:r>
              <a:rPr lang="ro-RO" dirty="0" err="1"/>
              <a:t>Ambulance</a:t>
            </a:r>
            <a:r>
              <a:rPr lang="ro-RO" dirty="0"/>
              <a:t>, Boy peste Boy și </a:t>
            </a:r>
            <a:r>
              <a:rPr lang="ro-RO" dirty="0" err="1"/>
              <a:t>Hospital</a:t>
            </a:r>
            <a:r>
              <a:rPr lang="ro-RO" dirty="0"/>
              <a:t> peste </a:t>
            </a:r>
            <a:r>
              <a:rPr lang="ro-RO" dirty="0" err="1"/>
              <a:t>Hospital</a:t>
            </a:r>
            <a:r>
              <a:rPr lang="ro-RO" dirty="0"/>
              <a:t> nu constituie un </a:t>
            </a:r>
            <a:r>
              <a:rPr lang="ro-RO" dirty="0" err="1"/>
              <a:t>bug</a:t>
            </a:r>
            <a:r>
              <a:rPr lang="ro-RO" dirty="0"/>
              <a:t>, ci face parte din regulile jocului. Dacă doriți să eliminați acest lucru:</a:t>
            </a:r>
          </a:p>
          <a:p>
            <a:pPr marL="0" indent="0">
              <a:buNone/>
            </a:pPr>
            <a:r>
              <a:rPr lang="ro-RO" dirty="0"/>
              <a:t>1) adăugați următoarele linii de cod în clasa Boy:</a:t>
            </a:r>
          </a:p>
          <a:p>
            <a:pPr marL="0" indent="0">
              <a:buNone/>
            </a:pPr>
            <a:r>
              <a:rPr lang="ro-RO" dirty="0">
                <a:solidFill>
                  <a:schemeClr val="accent5">
                    <a:lumMod val="75000"/>
                  </a:schemeClr>
                </a:solidFill>
              </a:rPr>
              <a:t>public </a:t>
            </a:r>
            <a:r>
              <a:rPr lang="ro-RO" dirty="0" err="1">
                <a:solidFill>
                  <a:schemeClr val="accent5">
                    <a:lumMod val="75000"/>
                  </a:schemeClr>
                </a:solidFill>
              </a:rPr>
              <a:t>void</a:t>
            </a:r>
            <a:r>
              <a:rPr lang="ro-RO" dirty="0"/>
              <a:t> </a:t>
            </a:r>
            <a:r>
              <a:rPr lang="ro-RO" dirty="0" err="1">
                <a:solidFill>
                  <a:schemeClr val="accent5">
                    <a:lumMod val="40000"/>
                    <a:lumOff val="60000"/>
                  </a:schemeClr>
                </a:solidFill>
              </a:rPr>
              <a:t>addedToWorld</a:t>
            </a:r>
            <a:r>
              <a:rPr lang="ro-RO" dirty="0"/>
              <a:t>(World </a:t>
            </a:r>
            <a:r>
              <a:rPr lang="ro-RO" dirty="0">
                <a:solidFill>
                  <a:schemeClr val="accent3">
                    <a:lumMod val="75000"/>
                  </a:schemeClr>
                </a:solidFill>
              </a:rPr>
              <a:t>w</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while</a:t>
            </a:r>
            <a:r>
              <a:rPr lang="ro-RO" dirty="0"/>
              <a:t>(</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 </a:t>
            </a:r>
            <a:r>
              <a:rPr lang="ro-RO" dirty="0">
                <a:solidFill>
                  <a:schemeClr val="accent5">
                    <a:lumMod val="75000"/>
                  </a:schemeClr>
                </a:solidFill>
              </a:rPr>
              <a:t>||</a:t>
            </a:r>
            <a:r>
              <a:rPr lang="ro-RO" dirty="0"/>
              <a:t> </a:t>
            </a:r>
            <a:r>
              <a:rPr lang="ro-RO" dirty="0" err="1"/>
              <a:t>isTouching</a:t>
            </a:r>
            <a:r>
              <a:rPr lang="ro-RO" dirty="0"/>
              <a:t>(</a:t>
            </a:r>
            <a:r>
              <a:rPr lang="ro-RO" dirty="0" err="1"/>
              <a:t>Ambulance.class</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x</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getWidth</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y</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getHeight</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setLocation</a:t>
            </a:r>
            <a:r>
              <a:rPr lang="ro-RO" dirty="0"/>
              <a:t>(x, y);</a:t>
            </a:r>
          </a:p>
          <a:p>
            <a:pPr marL="0" indent="0">
              <a:buNone/>
            </a:pPr>
            <a:r>
              <a:rPr lang="ro-RO" dirty="0"/>
              <a:t>        }</a:t>
            </a:r>
          </a:p>
          <a:p>
            <a:pPr marL="0" indent="0">
              <a:buNone/>
            </a:pPr>
            <a:r>
              <a:rPr lang="ro-RO" dirty="0"/>
              <a:t>    }</a:t>
            </a:r>
          </a:p>
          <a:p>
            <a:pPr marL="0" indent="0">
              <a:buNone/>
            </a:pPr>
            <a:endParaRPr lang="ro-RO" dirty="0"/>
          </a:p>
        </p:txBody>
      </p:sp>
    </p:spTree>
    <p:extLst>
      <p:ext uri="{BB962C8B-B14F-4D97-AF65-F5344CB8AC3E}">
        <p14:creationId xmlns:p14="http://schemas.microsoft.com/office/powerpoint/2010/main" val="17224226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fontScale="92500" lnSpcReduction="10000"/>
          </a:bodyPr>
          <a:lstStyle/>
          <a:p>
            <a:r>
              <a:rPr lang="ro-RO" dirty="0"/>
              <a:t>2) în clasa </a:t>
            </a:r>
            <a:r>
              <a:rPr lang="ro-RO" dirty="0" err="1"/>
              <a:t>Hospital</a:t>
            </a:r>
            <a:r>
              <a:rPr lang="ro-RO" dirty="0"/>
              <a:t>, adăugați în </a:t>
            </a:r>
            <a:r>
              <a:rPr lang="ro-RO" b="1" dirty="0" err="1"/>
              <a:t>while</a:t>
            </a:r>
            <a:r>
              <a:rPr lang="ro-RO" b="1" dirty="0"/>
              <a:t>:   || </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a:t>
            </a:r>
          </a:p>
          <a:p>
            <a:r>
              <a:rPr lang="ro-RO" dirty="0"/>
              <a:t>Ne-am asigurat că </a:t>
            </a:r>
            <a:r>
              <a:rPr lang="ro-RO" b="1" dirty="0"/>
              <a:t>jocul nu mai are niciun </a:t>
            </a:r>
            <a:r>
              <a:rPr lang="ro-RO" b="1" dirty="0" err="1"/>
              <a:t>bug</a:t>
            </a:r>
            <a:r>
              <a:rPr lang="ro-RO" dirty="0"/>
              <a:t>,</a:t>
            </a:r>
            <a:r>
              <a:rPr lang="ro-RO" b="1" dirty="0"/>
              <a:t> </a:t>
            </a:r>
            <a:r>
              <a:rPr lang="ro-RO" dirty="0"/>
              <a:t>deci nu este nevoie de depanare de erori. De asemenea,</a:t>
            </a:r>
            <a:r>
              <a:rPr lang="ro-RO" b="1" dirty="0"/>
              <a:t> este optimizat </a:t>
            </a:r>
            <a:r>
              <a:rPr lang="ro-RO" dirty="0"/>
              <a:t>și</a:t>
            </a:r>
            <a:r>
              <a:rPr lang="ro-RO" b="1" dirty="0"/>
              <a:t> nu conține linii de cod inutile</a:t>
            </a:r>
            <a:r>
              <a:rPr lang="ro-RO" dirty="0"/>
              <a:t>.</a:t>
            </a:r>
          </a:p>
          <a:p>
            <a:r>
              <a:rPr lang="ro-RO" dirty="0"/>
              <a:t>Nu au fost adăugate sunete, deoarece le considerăm inutile în acest proiect 2D. Le vom adăuga într-un proiect 3D.</a:t>
            </a:r>
          </a:p>
          <a:p>
            <a:r>
              <a:rPr lang="ro-RO" dirty="0"/>
              <a:t>În timpul nivelului 26, vi se va spune să apăsați o tastă ce vă va salva, aceea este tasta „l”.</a:t>
            </a:r>
          </a:p>
          <a:p>
            <a:r>
              <a:rPr lang="ro-RO" dirty="0"/>
              <a:t>Acest joc ilustrează faptul că misiunea unui șofer de ambulanță nu e una simplă, ci una foarte grea </a:t>
            </a:r>
            <a:r>
              <a:rPr lang="ro-RO"/>
              <a:t>și importantă.</a:t>
            </a:r>
            <a:endParaRPr lang="ro-RO" dirty="0"/>
          </a:p>
          <a:p>
            <a:pPr marL="0" indent="0">
              <a:buNone/>
            </a:pPr>
            <a:endParaRPr lang="ro-RO" dirty="0"/>
          </a:p>
          <a:p>
            <a:pPr marL="0" indent="0">
              <a:buNone/>
            </a:pPr>
            <a:endParaRPr lang="ro-RO" dirty="0"/>
          </a:p>
          <a:p>
            <a:pPr marL="0" indent="0" algn="ctr">
              <a:buNone/>
            </a:pPr>
            <a:r>
              <a:rPr lang="ro-RO" sz="2000" b="1" dirty="0"/>
              <a:t>Și cam atât. Vă dorim o zi cât mai plăcută!</a:t>
            </a:r>
          </a:p>
          <a:p>
            <a:endParaRPr lang="ro-RO" dirty="0"/>
          </a:p>
        </p:txBody>
      </p:sp>
    </p:spTree>
    <p:extLst>
      <p:ext uri="{BB962C8B-B14F-4D97-AF65-F5344CB8AC3E}">
        <p14:creationId xmlns:p14="http://schemas.microsoft.com/office/powerpoint/2010/main" val="1282717306"/>
      </p:ext>
    </p:extLst>
  </p:cSld>
  <p:clrMapOvr>
    <a:masterClrMapping/>
  </p:clrMapOvr>
  <p:transition spd="med">
    <p:pull/>
  </p:transition>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TotalTime>
  <Words>932</Words>
  <Application>Microsoft Office PowerPoint</Application>
  <PresentationFormat>Ecran lat</PresentationFormat>
  <Paragraphs>59</Paragraphs>
  <Slides>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8</vt:i4>
      </vt:variant>
    </vt:vector>
  </HeadingPairs>
  <TitlesOfParts>
    <vt:vector size="12" baseType="lpstr">
      <vt:lpstr>Arial</vt:lpstr>
      <vt:lpstr>Trebuchet MS</vt:lpstr>
      <vt:lpstr>Wingdings 3</vt:lpstr>
      <vt:lpstr>Fațetă</vt:lpstr>
      <vt:lpstr>Fasty</vt:lpstr>
      <vt:lpstr>Scenariul</vt:lpstr>
      <vt:lpstr>Reguli ale jocului</vt:lpstr>
      <vt:lpstr>Idee și execuție</vt:lpstr>
      <vt:lpstr>Algoritmul folosit</vt:lpstr>
      <vt:lpstr>Observații finale</vt:lpstr>
      <vt:lpstr>Observații finale</vt:lpstr>
      <vt:lpstr>Observații finale</vt:lpstr>
    </vt:vector>
  </TitlesOfParts>
  <Company>cnvl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elev</dc:creator>
  <cp:lastModifiedBy>POP-PC</cp:lastModifiedBy>
  <cp:revision>43</cp:revision>
  <dcterms:created xsi:type="dcterms:W3CDTF">2016-12-21T09:59:22Z</dcterms:created>
  <dcterms:modified xsi:type="dcterms:W3CDTF">2017-02-06T17:47:51Z</dcterms:modified>
</cp:coreProperties>
</file>