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21.12.2016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 smtClean="0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 smtClean="0"/>
              <a:t>Un joc creat în </a:t>
            </a:r>
            <a:r>
              <a:rPr lang="ro-RO" dirty="0" err="1" smtClean="0"/>
              <a:t>Greenfoot</a:t>
            </a:r>
            <a:r>
              <a:rPr lang="ro-RO" dirty="0" smtClean="0"/>
              <a:t> de Pop Alexandru Radu si Nechita Diana</a:t>
            </a:r>
          </a:p>
          <a:p>
            <a:r>
              <a:rPr lang="ro-RO" dirty="0" smtClean="0"/>
              <a:t>Să începem…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Scenariul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 smtClean="0"/>
              <a:t>   Se presupune că vă numiți Radu. Ați fost angajat ca șofer pe ambulanță, iar șeful dvs. v-a spus să fiți atent și să luați toți pacienții în timp. După 10 luni, el va avea mai multă încredere în dvs. și vă va da posibilitatea de a lucra peste program pentru o sumă considerabilă de bani. Asta e normal având în vedere că are mai multă încredere într-un om capabil, nu?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Luna 25. Sunteți 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Când veți fi un angajat vechi de 30 de luni, veți primi o nouă ambulanță mai puternică.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Și asta e tot! Mai</a:t>
            </a:r>
            <a:r>
              <a:rPr lang="en-US" dirty="0" smtClean="0"/>
              <a:t> </a:t>
            </a:r>
            <a:r>
              <a:rPr lang="ro-RO" dirty="0" smtClean="0"/>
              <a:t>multe instrucțiuni pe parcursul jocului. Distracție plăcută!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Reguli ale jocului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Știm că </a:t>
            </a:r>
            <a:r>
              <a:rPr lang="ro-RO" dirty="0" err="1" smtClean="0"/>
              <a:t>Greenfoot</a:t>
            </a:r>
            <a:r>
              <a:rPr lang="ro-RO" dirty="0" smtClean="0"/>
              <a:t> permite rearanjarea lumii după ce aceasta a fost construită. Nu e corect să o rearanjați, exceptând cazurile de depanare.</a:t>
            </a:r>
          </a:p>
          <a:p>
            <a:r>
              <a:rPr lang="ro-RO" dirty="0" smtClean="0"/>
              <a:t>Fiți rapid :)</a:t>
            </a:r>
          </a:p>
          <a:p>
            <a:r>
              <a:rPr lang="ro-RO" dirty="0" smtClean="0"/>
              <a:t>Mai multe informații în timpul jocului, deci fiți pe fază (nu vă faceți griji, vom pune jocul pe pauză)</a:t>
            </a:r>
          </a:p>
          <a:p>
            <a:r>
              <a:rPr lang="ro-RO" dirty="0" smtClean="0"/>
              <a:t>Apropo, e obligatoriu să vă </a:t>
            </a:r>
            <a:r>
              <a:rPr lang="ro-RO" b="1" dirty="0" smtClean="0">
                <a:solidFill>
                  <a:srgbClr val="FF0000"/>
                </a:solidFill>
              </a:rPr>
              <a:t>distrați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Notă: Extindeți fereastra </a:t>
            </a:r>
            <a:r>
              <a:rPr lang="ro-RO" dirty="0" err="1" smtClean="0"/>
              <a:t>Greenfoot</a:t>
            </a:r>
            <a:r>
              <a:rPr lang="ro-RO" dirty="0" smtClean="0"/>
              <a:t> Terminal pentru a vedea întreg mesajul ce va apărea.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Idee și execuție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smtClean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Pentru a rula acest joc: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-extrageți conținutul arhivei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-rulați „</a:t>
            </a:r>
            <a:r>
              <a:rPr lang="ro-RO" dirty="0" err="1" smtClean="0"/>
              <a:t>project.greenfoot</a:t>
            </a:r>
            <a:r>
              <a:rPr lang="ro-RO" dirty="0" smtClean="0"/>
              <a:t>”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-apăsați „</a:t>
            </a:r>
            <a:r>
              <a:rPr lang="ro-RO" dirty="0" err="1" smtClean="0"/>
              <a:t>Run</a:t>
            </a:r>
            <a:r>
              <a:rPr lang="ro-RO" dirty="0" smtClean="0"/>
              <a:t>” pentru a </a:t>
            </a:r>
            <a:r>
              <a:rPr lang="ro-RO" smtClean="0"/>
              <a:t>începe jocul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302</Words>
  <Application>Microsoft Office PowerPoint</Application>
  <PresentationFormat>Ecran lat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Fațetă</vt:lpstr>
      <vt:lpstr>Fasty</vt:lpstr>
      <vt:lpstr>Scenariul</vt:lpstr>
      <vt:lpstr>Reguli ale jocului</vt:lpstr>
      <vt:lpstr>Idee și execuție</vt:lpstr>
      <vt:lpstr>Prezentare PowerPoint</vt:lpstr>
      <vt:lpstr>Prezentare PowerPoint</vt:lpstr>
      <vt:lpstr>Prezentare PowerPoint</vt:lpstr>
    </vt:vector>
  </TitlesOfParts>
  <Company>cnvl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elev</cp:lastModifiedBy>
  <cp:revision>13</cp:revision>
  <dcterms:created xsi:type="dcterms:W3CDTF">2016-12-21T09:59:22Z</dcterms:created>
  <dcterms:modified xsi:type="dcterms:W3CDTF">2016-12-21T11:02:00Z</dcterms:modified>
</cp:coreProperties>
</file>