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71888" cy="205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2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6907B-C40B-4331-A489-D4F3C2A17992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1143000"/>
            <a:ext cx="551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AA575-D0F4-4A88-90F0-A9E6E26709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1pPr>
    <a:lvl2pPr marL="137334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2pPr>
    <a:lvl3pPr marL="274669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3pPr>
    <a:lvl4pPr marL="412003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4pPr>
    <a:lvl5pPr marL="549338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5pPr>
    <a:lvl6pPr marL="686672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6pPr>
    <a:lvl7pPr marL="824006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7pPr>
    <a:lvl8pPr marL="961341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8pPr>
    <a:lvl9pPr marL="1098675" algn="l" defTabSz="274669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335930"/>
            <a:ext cx="2753916" cy="714622"/>
          </a:xfrm>
        </p:spPr>
        <p:txBody>
          <a:bodyPr anchor="b"/>
          <a:lstStyle>
            <a:lvl1pPr algn="ctr">
              <a:defRPr sz="179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6" y="1078110"/>
            <a:ext cx="2753916" cy="495579"/>
          </a:xfrm>
        </p:spPr>
        <p:txBody>
          <a:bodyPr/>
          <a:lstStyle>
            <a:lvl1pPr marL="0" indent="0" algn="ctr">
              <a:buNone/>
              <a:defRPr sz="718"/>
            </a:lvl1pPr>
            <a:lvl2pPr marL="136840" indent="0" algn="ctr">
              <a:buNone/>
              <a:defRPr sz="599"/>
            </a:lvl2pPr>
            <a:lvl3pPr marL="273680" indent="0" algn="ctr">
              <a:buNone/>
              <a:defRPr sz="539"/>
            </a:lvl3pPr>
            <a:lvl4pPr marL="410520" indent="0" algn="ctr">
              <a:buNone/>
              <a:defRPr sz="479"/>
            </a:lvl4pPr>
            <a:lvl5pPr marL="547360" indent="0" algn="ctr">
              <a:buNone/>
              <a:defRPr sz="479"/>
            </a:lvl5pPr>
            <a:lvl6pPr marL="684200" indent="0" algn="ctr">
              <a:buNone/>
              <a:defRPr sz="479"/>
            </a:lvl6pPr>
            <a:lvl7pPr marL="821040" indent="0" algn="ctr">
              <a:buNone/>
              <a:defRPr sz="479"/>
            </a:lvl7pPr>
            <a:lvl8pPr marL="957880" indent="0" algn="ctr">
              <a:buNone/>
              <a:defRPr sz="479"/>
            </a:lvl8pPr>
            <a:lvl9pPr marL="1094720" indent="0" algn="ctr">
              <a:buNone/>
              <a:defRPr sz="47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84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5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695" y="109284"/>
            <a:ext cx="791751" cy="173951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42" y="109284"/>
            <a:ext cx="2329354" cy="173951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9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0" y="511734"/>
            <a:ext cx="3167003" cy="853840"/>
          </a:xfrm>
        </p:spPr>
        <p:txBody>
          <a:bodyPr anchor="b"/>
          <a:lstStyle>
            <a:lvl1pPr>
              <a:defRPr sz="179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30" y="1373652"/>
            <a:ext cx="3167003" cy="449014"/>
          </a:xfrm>
        </p:spPr>
        <p:txBody>
          <a:bodyPr/>
          <a:lstStyle>
            <a:lvl1pPr marL="0" indent="0">
              <a:buNone/>
              <a:defRPr sz="718">
                <a:solidFill>
                  <a:schemeClr val="tx1">
                    <a:tint val="75000"/>
                  </a:schemeClr>
                </a:solidFill>
              </a:defRPr>
            </a:lvl1pPr>
            <a:lvl2pPr marL="136840" indent="0">
              <a:buNone/>
              <a:defRPr sz="599">
                <a:solidFill>
                  <a:schemeClr val="tx1">
                    <a:tint val="75000"/>
                  </a:schemeClr>
                </a:solidFill>
              </a:defRPr>
            </a:lvl2pPr>
            <a:lvl3pPr marL="273680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3pPr>
            <a:lvl4pPr marL="41052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4pPr>
            <a:lvl5pPr marL="54736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5pPr>
            <a:lvl6pPr marL="68420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6pPr>
            <a:lvl7pPr marL="82104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7pPr>
            <a:lvl8pPr marL="95788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8pPr>
            <a:lvl9pPr marL="1094720" indent="0">
              <a:buNone/>
              <a:defRPr sz="4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46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43" y="546420"/>
            <a:ext cx="1560552" cy="13023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894" y="546420"/>
            <a:ext cx="1560552" cy="13023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0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109284"/>
            <a:ext cx="3167003" cy="3967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21" y="503182"/>
            <a:ext cx="1553381" cy="246601"/>
          </a:xfrm>
        </p:spPr>
        <p:txBody>
          <a:bodyPr anchor="b"/>
          <a:lstStyle>
            <a:lvl1pPr marL="0" indent="0">
              <a:buNone/>
              <a:defRPr sz="718" b="1"/>
            </a:lvl1pPr>
            <a:lvl2pPr marL="136840" indent="0">
              <a:buNone/>
              <a:defRPr sz="599" b="1"/>
            </a:lvl2pPr>
            <a:lvl3pPr marL="273680" indent="0">
              <a:buNone/>
              <a:defRPr sz="539" b="1"/>
            </a:lvl3pPr>
            <a:lvl4pPr marL="410520" indent="0">
              <a:buNone/>
              <a:defRPr sz="479" b="1"/>
            </a:lvl4pPr>
            <a:lvl5pPr marL="547360" indent="0">
              <a:buNone/>
              <a:defRPr sz="479" b="1"/>
            </a:lvl5pPr>
            <a:lvl6pPr marL="684200" indent="0">
              <a:buNone/>
              <a:defRPr sz="479" b="1"/>
            </a:lvl6pPr>
            <a:lvl7pPr marL="821040" indent="0">
              <a:buNone/>
              <a:defRPr sz="479" b="1"/>
            </a:lvl7pPr>
            <a:lvl8pPr marL="957880" indent="0">
              <a:buNone/>
              <a:defRPr sz="479" b="1"/>
            </a:lvl8pPr>
            <a:lvl9pPr marL="1094720" indent="0">
              <a:buNone/>
              <a:defRPr sz="47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21" y="749783"/>
            <a:ext cx="1553381" cy="11028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893" y="503182"/>
            <a:ext cx="1561031" cy="246601"/>
          </a:xfrm>
        </p:spPr>
        <p:txBody>
          <a:bodyPr anchor="b"/>
          <a:lstStyle>
            <a:lvl1pPr marL="0" indent="0">
              <a:buNone/>
              <a:defRPr sz="718" b="1"/>
            </a:lvl1pPr>
            <a:lvl2pPr marL="136840" indent="0">
              <a:buNone/>
              <a:defRPr sz="599" b="1"/>
            </a:lvl2pPr>
            <a:lvl3pPr marL="273680" indent="0">
              <a:buNone/>
              <a:defRPr sz="539" b="1"/>
            </a:lvl3pPr>
            <a:lvl4pPr marL="410520" indent="0">
              <a:buNone/>
              <a:defRPr sz="479" b="1"/>
            </a:lvl4pPr>
            <a:lvl5pPr marL="547360" indent="0">
              <a:buNone/>
              <a:defRPr sz="479" b="1"/>
            </a:lvl5pPr>
            <a:lvl6pPr marL="684200" indent="0">
              <a:buNone/>
              <a:defRPr sz="479" b="1"/>
            </a:lvl6pPr>
            <a:lvl7pPr marL="821040" indent="0">
              <a:buNone/>
              <a:defRPr sz="479" b="1"/>
            </a:lvl7pPr>
            <a:lvl8pPr marL="957880" indent="0">
              <a:buNone/>
              <a:defRPr sz="479" b="1"/>
            </a:lvl8pPr>
            <a:lvl9pPr marL="1094720" indent="0">
              <a:buNone/>
              <a:defRPr sz="47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893" y="749783"/>
            <a:ext cx="1561031" cy="11028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136842"/>
            <a:ext cx="1184279" cy="478949"/>
          </a:xfrm>
        </p:spPr>
        <p:txBody>
          <a:bodyPr anchor="b"/>
          <a:lstStyle>
            <a:lvl1pPr>
              <a:defRPr sz="95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31" y="295542"/>
            <a:ext cx="1858893" cy="1458703"/>
          </a:xfrm>
        </p:spPr>
        <p:txBody>
          <a:bodyPr/>
          <a:lstStyle>
            <a:lvl1pPr>
              <a:defRPr sz="958"/>
            </a:lvl1pPr>
            <a:lvl2pPr>
              <a:defRPr sz="838"/>
            </a:lvl2pPr>
            <a:lvl3pPr>
              <a:defRPr sz="718"/>
            </a:lvl3pPr>
            <a:lvl4pPr>
              <a:defRPr sz="599"/>
            </a:lvl4pPr>
            <a:lvl5pPr>
              <a:defRPr sz="599"/>
            </a:lvl5pPr>
            <a:lvl6pPr>
              <a:defRPr sz="599"/>
            </a:lvl6pPr>
            <a:lvl7pPr>
              <a:defRPr sz="599"/>
            </a:lvl7pPr>
            <a:lvl8pPr>
              <a:defRPr sz="599"/>
            </a:lvl8pPr>
            <a:lvl9pPr>
              <a:defRPr sz="5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1" y="615791"/>
            <a:ext cx="1184279" cy="1140830"/>
          </a:xfrm>
        </p:spPr>
        <p:txBody>
          <a:bodyPr/>
          <a:lstStyle>
            <a:lvl1pPr marL="0" indent="0">
              <a:buNone/>
              <a:defRPr sz="479"/>
            </a:lvl1pPr>
            <a:lvl2pPr marL="136840" indent="0">
              <a:buNone/>
              <a:defRPr sz="419"/>
            </a:lvl2pPr>
            <a:lvl3pPr marL="273680" indent="0">
              <a:buNone/>
              <a:defRPr sz="359"/>
            </a:lvl3pPr>
            <a:lvl4pPr marL="410520" indent="0">
              <a:buNone/>
              <a:defRPr sz="299"/>
            </a:lvl4pPr>
            <a:lvl5pPr marL="547360" indent="0">
              <a:buNone/>
              <a:defRPr sz="299"/>
            </a:lvl5pPr>
            <a:lvl6pPr marL="684200" indent="0">
              <a:buNone/>
              <a:defRPr sz="299"/>
            </a:lvl6pPr>
            <a:lvl7pPr marL="821040" indent="0">
              <a:buNone/>
              <a:defRPr sz="299"/>
            </a:lvl7pPr>
            <a:lvl8pPr marL="957880" indent="0">
              <a:buNone/>
              <a:defRPr sz="299"/>
            </a:lvl8pPr>
            <a:lvl9pPr marL="1094720" indent="0">
              <a:buNone/>
              <a:defRPr sz="29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136842"/>
            <a:ext cx="1184279" cy="478949"/>
          </a:xfrm>
        </p:spPr>
        <p:txBody>
          <a:bodyPr anchor="b"/>
          <a:lstStyle>
            <a:lvl1pPr>
              <a:defRPr sz="95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31" y="295542"/>
            <a:ext cx="1858893" cy="1458703"/>
          </a:xfrm>
        </p:spPr>
        <p:txBody>
          <a:bodyPr anchor="t"/>
          <a:lstStyle>
            <a:lvl1pPr marL="0" indent="0">
              <a:buNone/>
              <a:defRPr sz="958"/>
            </a:lvl1pPr>
            <a:lvl2pPr marL="136840" indent="0">
              <a:buNone/>
              <a:defRPr sz="838"/>
            </a:lvl2pPr>
            <a:lvl3pPr marL="273680" indent="0">
              <a:buNone/>
              <a:defRPr sz="718"/>
            </a:lvl3pPr>
            <a:lvl4pPr marL="410520" indent="0">
              <a:buNone/>
              <a:defRPr sz="599"/>
            </a:lvl4pPr>
            <a:lvl5pPr marL="547360" indent="0">
              <a:buNone/>
              <a:defRPr sz="599"/>
            </a:lvl5pPr>
            <a:lvl6pPr marL="684200" indent="0">
              <a:buNone/>
              <a:defRPr sz="599"/>
            </a:lvl6pPr>
            <a:lvl7pPr marL="821040" indent="0">
              <a:buNone/>
              <a:defRPr sz="599"/>
            </a:lvl7pPr>
            <a:lvl8pPr marL="957880" indent="0">
              <a:buNone/>
              <a:defRPr sz="599"/>
            </a:lvl8pPr>
            <a:lvl9pPr marL="1094720" indent="0">
              <a:buNone/>
              <a:defRPr sz="5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1" y="615791"/>
            <a:ext cx="1184279" cy="1140830"/>
          </a:xfrm>
        </p:spPr>
        <p:txBody>
          <a:bodyPr/>
          <a:lstStyle>
            <a:lvl1pPr marL="0" indent="0">
              <a:buNone/>
              <a:defRPr sz="479"/>
            </a:lvl1pPr>
            <a:lvl2pPr marL="136840" indent="0">
              <a:buNone/>
              <a:defRPr sz="419"/>
            </a:lvl2pPr>
            <a:lvl3pPr marL="273680" indent="0">
              <a:buNone/>
              <a:defRPr sz="359"/>
            </a:lvl3pPr>
            <a:lvl4pPr marL="410520" indent="0">
              <a:buNone/>
              <a:defRPr sz="299"/>
            </a:lvl4pPr>
            <a:lvl5pPr marL="547360" indent="0">
              <a:buNone/>
              <a:defRPr sz="299"/>
            </a:lvl5pPr>
            <a:lvl6pPr marL="684200" indent="0">
              <a:buNone/>
              <a:defRPr sz="299"/>
            </a:lvl6pPr>
            <a:lvl7pPr marL="821040" indent="0">
              <a:buNone/>
              <a:defRPr sz="299"/>
            </a:lvl7pPr>
            <a:lvl8pPr marL="957880" indent="0">
              <a:buNone/>
              <a:defRPr sz="299"/>
            </a:lvl8pPr>
            <a:lvl9pPr marL="1094720" indent="0">
              <a:buNone/>
              <a:defRPr sz="29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28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43" y="109284"/>
            <a:ext cx="3167003" cy="396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43" y="546420"/>
            <a:ext cx="3167003" cy="130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42" y="1902491"/>
            <a:ext cx="826175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2A2E-010B-4916-A801-A33E9598558D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13" y="1902491"/>
            <a:ext cx="1239262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271" y="1902491"/>
            <a:ext cx="826175" cy="109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229A-B2D2-42D1-8651-53947AD7E3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94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3680" rtl="0" eaLnBrk="1" latinLnBrk="0" hangingPunct="1">
        <a:lnSpc>
          <a:spcPct val="90000"/>
        </a:lnSpc>
        <a:spcBef>
          <a:spcPct val="0"/>
        </a:spcBef>
        <a:buNone/>
        <a:defRPr sz="13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420" indent="-68420" algn="l" defTabSz="2736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1pPr>
      <a:lvl2pPr marL="20526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18" kern="1200">
          <a:solidFill>
            <a:schemeClr val="tx1"/>
          </a:solidFill>
          <a:latin typeface="+mn-lt"/>
          <a:ea typeface="+mn-ea"/>
          <a:cs typeface="+mn-cs"/>
        </a:defRPr>
      </a:lvl2pPr>
      <a:lvl3pPr marL="34210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99" kern="1200">
          <a:solidFill>
            <a:schemeClr val="tx1"/>
          </a:solidFill>
          <a:latin typeface="+mn-lt"/>
          <a:ea typeface="+mn-ea"/>
          <a:cs typeface="+mn-cs"/>
        </a:defRPr>
      </a:lvl3pPr>
      <a:lvl4pPr marL="47894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4pPr>
      <a:lvl5pPr marL="61578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5pPr>
      <a:lvl6pPr marL="75262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6pPr>
      <a:lvl7pPr marL="88946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7pPr>
      <a:lvl8pPr marL="102630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8pPr>
      <a:lvl9pPr marL="1163140" indent="-68420" algn="l" defTabSz="27368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1pPr>
      <a:lvl2pPr marL="13684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2pPr>
      <a:lvl3pPr marL="27368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3pPr>
      <a:lvl4pPr marL="41052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4pPr>
      <a:lvl5pPr marL="54736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5pPr>
      <a:lvl6pPr marL="68420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6pPr>
      <a:lvl7pPr marL="82104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7pPr>
      <a:lvl8pPr marL="95788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8pPr>
      <a:lvl9pPr marL="1094720" algn="l" defTabSz="273680" rtl="0" eaLnBrk="1" latinLnBrk="0" hangingPunct="1">
        <a:defRPr sz="5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50B8FF-136D-B566-3D73-BFFF90A71F16}"/>
              </a:ext>
            </a:extLst>
          </p:cNvPr>
          <p:cNvSpPr txBox="1"/>
          <p:nvPr/>
        </p:nvSpPr>
        <p:spPr>
          <a:xfrm>
            <a:off x="808258" y="171744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gradFill>
                  <a:gsLst>
                    <a:gs pos="0">
                      <a:srgbClr val="00B050"/>
                    </a:gs>
                    <a:gs pos="100000">
                      <a:srgbClr val="0070C0"/>
                    </a:gs>
                  </a:gsLst>
                  <a:lin ang="5400000" scaled="1"/>
                </a:gradFill>
                <a:latin typeface="Noto Sans TC" panose="020B0200000000000000" pitchFamily="34" charset="-120"/>
                <a:ea typeface="Noto Sans TC" panose="020B0200000000000000" pitchFamily="34" charset="-120"/>
              </a:rPr>
              <a:t>MineChain</a:t>
            </a:r>
            <a:endParaRPr lang="zh-TW" altLang="en-US" sz="2800" b="1" dirty="0">
              <a:gradFill>
                <a:gsLst>
                  <a:gs pos="0">
                    <a:srgbClr val="00B050"/>
                  </a:gs>
                  <a:gs pos="100000">
                    <a:srgbClr val="0070C0"/>
                  </a:gs>
                </a:gsLst>
                <a:lin ang="5400000" scaled="1"/>
              </a:gradFill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3" name="圖片 2" descr="一張含有 藝術, 鮮豔, 樣式, 圖形 的圖片&#10;&#10;自動產生的描述">
            <a:extLst>
              <a:ext uri="{FF2B5EF4-FFF2-40B4-BE49-F238E27FC236}">
                <a16:creationId xmlns:a16="http://schemas.microsoft.com/office/drawing/2014/main" id="{24378B7D-A24C-7C0F-18D7-A42F3A5A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4" y="694964"/>
            <a:ext cx="1185930" cy="1185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8C70F8-D233-A32A-98EC-466EE8D6B908}"/>
              </a:ext>
            </a:extLst>
          </p:cNvPr>
          <p:cNvSpPr txBox="1"/>
          <p:nvPr/>
        </p:nvSpPr>
        <p:spPr>
          <a:xfrm>
            <a:off x="1443704" y="1057096"/>
            <a:ext cx="210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Build </a:t>
            </a:r>
            <a:r>
              <a:rPr lang="en-US" altLang="zh-TW" sz="1200" b="1" dirty="0">
                <a:solidFill>
                  <a:schemeClr val="accent6"/>
                </a:solidFill>
              </a:rPr>
              <a:t>your own </a:t>
            </a:r>
            <a:r>
              <a:rPr lang="en-US" altLang="zh-TW" sz="1200" b="1" dirty="0"/>
              <a:t>world</a:t>
            </a:r>
          </a:p>
          <a:p>
            <a:r>
              <a:rPr lang="en-US" altLang="zh-TW" sz="1200" b="1" dirty="0"/>
              <a:t>With the resources your </a:t>
            </a:r>
            <a:r>
              <a:rPr lang="en-US" altLang="zh-TW" sz="1200" b="1" dirty="0">
                <a:solidFill>
                  <a:schemeClr val="accent6"/>
                </a:solidFill>
              </a:rPr>
              <a:t>have</a:t>
            </a:r>
            <a:r>
              <a:rPr lang="en-US" altLang="zh-TW" sz="1200" b="1" dirty="0"/>
              <a:t>.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06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11</Words>
  <Application>Microsoft Office PowerPoint</Application>
  <PresentationFormat>自訂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TC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竣奇 侯</dc:creator>
  <cp:lastModifiedBy>竣奇 侯</cp:lastModifiedBy>
  <cp:revision>5</cp:revision>
  <dcterms:created xsi:type="dcterms:W3CDTF">2024-01-24T13:09:24Z</dcterms:created>
  <dcterms:modified xsi:type="dcterms:W3CDTF">2024-01-24T13:19:33Z</dcterms:modified>
</cp:coreProperties>
</file>