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78EB-0D0B-40AC-B950-7BF0F46BC9D3}" type="datetimeFigureOut">
              <a:rPr lang="es-GT" smtClean="0"/>
              <a:t>23/02/2011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507A-F85E-4E74-98F0-CC24740AA746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Logo Mine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2037441"/>
            <a:ext cx="3600400" cy="2783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Alexis David Lopez Chavez</dc:creator>
  <cp:lastModifiedBy>Alexis David Lopez Chavez</cp:lastModifiedBy>
  <cp:revision>1</cp:revision>
  <dcterms:created xsi:type="dcterms:W3CDTF">2011-02-23T17:47:52Z</dcterms:created>
  <dcterms:modified xsi:type="dcterms:W3CDTF">2011-02-23T17:49:23Z</dcterms:modified>
</cp:coreProperties>
</file>