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987F-9D51-432F-A272-48DE4780B311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AD98-0240-4269-A57B-6D142E8F7E5E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MINECO Transpar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1" y="1703466"/>
            <a:ext cx="4464498" cy="3451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Alexis David Lopez Chavez</dc:creator>
  <cp:lastModifiedBy>Alexis David Lopez Chavez</cp:lastModifiedBy>
  <cp:revision>2</cp:revision>
  <dcterms:created xsi:type="dcterms:W3CDTF">2011-02-23T17:49:31Z</dcterms:created>
  <dcterms:modified xsi:type="dcterms:W3CDTF">2011-02-23T18:08:05Z</dcterms:modified>
</cp:coreProperties>
</file>