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B99-336B-431B-A370-6CFD86BF5CE7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0B6C-1D88-4DB5-8ED2-63C8C7602B24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B99-336B-431B-A370-6CFD86BF5CE7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0B6C-1D88-4DB5-8ED2-63C8C7602B24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B99-336B-431B-A370-6CFD86BF5CE7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0B6C-1D88-4DB5-8ED2-63C8C7602B24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B99-336B-431B-A370-6CFD86BF5CE7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0B6C-1D88-4DB5-8ED2-63C8C7602B24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B99-336B-431B-A370-6CFD86BF5CE7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0B6C-1D88-4DB5-8ED2-63C8C7602B24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B99-336B-431B-A370-6CFD86BF5CE7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0B6C-1D88-4DB5-8ED2-63C8C7602B24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B99-336B-431B-A370-6CFD86BF5CE7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0B6C-1D88-4DB5-8ED2-63C8C7602B24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B99-336B-431B-A370-6CFD86BF5CE7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0B6C-1D88-4DB5-8ED2-63C8C7602B24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B99-336B-431B-A370-6CFD86BF5CE7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0B6C-1D88-4DB5-8ED2-63C8C7602B24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B99-336B-431B-A370-6CFD86BF5CE7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0B6C-1D88-4DB5-8ED2-63C8C7602B24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B99-336B-431B-A370-6CFD86BF5CE7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0B6C-1D88-4DB5-8ED2-63C8C7602B24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FB99-336B-431B-A370-6CFD86BF5CE7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80B6C-1D88-4DB5-8ED2-63C8C7602B24}" type="slidenum">
              <a:rPr lang="es-GT" smtClean="0"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CD-ETIQUET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0300" y="1257300"/>
            <a:ext cx="4343400" cy="4343400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3275856" y="20608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 smtClean="0"/>
              <a:t>“Titulo aquí”</a:t>
            </a:r>
            <a:endParaRPr lang="es-G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Alexis David Lopez Chavez</dc:creator>
  <cp:lastModifiedBy>Alexis David Lopez Chavez</cp:lastModifiedBy>
  <cp:revision>2</cp:revision>
  <dcterms:created xsi:type="dcterms:W3CDTF">2011-02-23T17:24:21Z</dcterms:created>
  <dcterms:modified xsi:type="dcterms:W3CDTF">2011-02-23T17:34:49Z</dcterms:modified>
</cp:coreProperties>
</file>