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94660"/>
  </p:normalViewPr>
  <p:slideViewPr>
    <p:cSldViewPr snapToGrid="0">
      <p:cViewPr>
        <p:scale>
          <a:sx n="75" d="100"/>
          <a:sy n="75" d="100"/>
        </p:scale>
        <p:origin x="-4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C759-A166-4992-AC89-D26F0E88206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245-1110-4261-B45F-325329714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12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C759-A166-4992-AC89-D26F0E88206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245-1110-4261-B45F-325329714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36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811C759-A166-4992-AC89-D26F0E88206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DCEE245-1110-4261-B45F-325329714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3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C759-A166-4992-AC89-D26F0E88206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245-1110-4261-B45F-325329714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17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11C759-A166-4992-AC89-D26F0E88206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CEE245-1110-4261-B45F-325329714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266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C759-A166-4992-AC89-D26F0E88206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245-1110-4261-B45F-325329714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77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C759-A166-4992-AC89-D26F0E88206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245-1110-4261-B45F-325329714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19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C759-A166-4992-AC89-D26F0E88206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245-1110-4261-B45F-325329714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97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C759-A166-4992-AC89-D26F0E88206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245-1110-4261-B45F-325329714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3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C759-A166-4992-AC89-D26F0E88206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245-1110-4261-B45F-325329714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45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C759-A166-4992-AC89-D26F0E88206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E245-1110-4261-B45F-325329714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17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811C759-A166-4992-AC89-D26F0E882062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DCEE245-1110-4261-B45F-325329714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798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72807-FEA9-4906-15D0-0ADE597C1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7" y="2121992"/>
            <a:ext cx="11471565" cy="1739347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системы классов для приложения «Кинотеатр»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FC5577-109E-35CE-BF66-D16AAA96B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Минеев Владимир Алексеевич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A1D05-C575-DF5E-468A-3105A500C849}"/>
              </a:ext>
            </a:extLst>
          </p:cNvPr>
          <p:cNvSpPr txBox="1"/>
          <p:nvPr/>
        </p:nvSpPr>
        <p:spPr>
          <a:xfrm>
            <a:off x="1" y="0"/>
            <a:ext cx="1219199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Corbel (Заголовки)"/>
              </a:rPr>
              <a:t>КУРСОВОЙ ПРОЕКТ</a:t>
            </a:r>
            <a:br>
              <a:rPr lang="ru-RU" sz="4400" dirty="0">
                <a:latin typeface="Corbel (Заголовки)"/>
              </a:rPr>
            </a:br>
            <a:r>
              <a:rPr lang="ru-RU" sz="4400" dirty="0">
                <a:latin typeface="Corbel (Заголовки)"/>
              </a:rPr>
              <a:t>По МДК.01.02 «Прикладное программирование» на тему</a:t>
            </a:r>
            <a:r>
              <a:rPr lang="en-US" sz="4400" dirty="0">
                <a:latin typeface="Corbel (Заголовки)"/>
              </a:rPr>
              <a:t>:</a:t>
            </a:r>
            <a:endParaRPr lang="ru-RU" sz="4400" dirty="0">
              <a:latin typeface="Corbel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810021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173C04-D730-10E3-75D2-03E7FCB3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«утилиты»</a:t>
            </a: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7111ED6-608A-217C-4AD4-ECBE52217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76" y="2721206"/>
            <a:ext cx="6410848" cy="318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2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173C04-D730-10E3-75D2-03E7FCB3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«конфигурационные файлы»</a:t>
            </a: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C3122F6-F684-BCB7-7B7D-C591B3DAB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859" y="2742823"/>
            <a:ext cx="4670281" cy="311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4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214BC92-5471-71BE-E179-9C13B51F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1500" dirty="0"/>
              <a:t>05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3ECB23-2AC9-2548-0A1F-40764A28A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ОКНА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18513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173C04-D730-10E3-75D2-03E7FCB3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«ОСНОВНОЕ»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3B2FB2-10E7-DF1F-C3E3-78F652F1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417" y="3152612"/>
            <a:ext cx="2754789" cy="1819745"/>
          </a:xfrm>
          <a:prstGeom prst="rect">
            <a:avLst/>
          </a:prstGeom>
        </p:spPr>
      </p:pic>
      <p:sp>
        <p:nvSpPr>
          <p:cNvPr id="6" name="Google Shape;776;p49">
            <a:extLst>
              <a:ext uri="{FF2B5EF4-FFF2-40B4-BE49-F238E27FC236}">
                <a16:creationId xmlns:a16="http://schemas.microsoft.com/office/drawing/2014/main" id="{9FE3D13B-83A9-6400-F8B0-9707A1F1F201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77;p49">
            <a:extLst>
              <a:ext uri="{FF2B5EF4-FFF2-40B4-BE49-F238E27FC236}">
                <a16:creationId xmlns:a16="http://schemas.microsoft.com/office/drawing/2014/main" id="{4533CC98-D904-CD4E-39A6-F4AE93FCFF13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78;p49">
            <a:extLst>
              <a:ext uri="{FF2B5EF4-FFF2-40B4-BE49-F238E27FC236}">
                <a16:creationId xmlns:a16="http://schemas.microsoft.com/office/drawing/2014/main" id="{29784FEB-381B-1C22-6821-B6589AF7F44E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79;p49">
            <a:extLst>
              <a:ext uri="{FF2B5EF4-FFF2-40B4-BE49-F238E27FC236}">
                <a16:creationId xmlns:a16="http://schemas.microsoft.com/office/drawing/2014/main" id="{783FFAFB-D5A6-A9A0-19DA-CDD9DA8418D4}"/>
              </a:ext>
            </a:extLst>
          </p:cNvPr>
          <p:cNvSpPr/>
          <p:nvPr/>
        </p:nvSpPr>
        <p:spPr>
          <a:xfrm>
            <a:off x="7414147" y="5627644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81;p49">
            <a:extLst>
              <a:ext uri="{FF2B5EF4-FFF2-40B4-BE49-F238E27FC236}">
                <a16:creationId xmlns:a16="http://schemas.microsoft.com/office/drawing/2014/main" id="{1C555B77-3D29-0A3E-9D5D-87E6679410C8}"/>
              </a:ext>
            </a:extLst>
          </p:cNvPr>
          <p:cNvSpPr/>
          <p:nvPr/>
        </p:nvSpPr>
        <p:spPr>
          <a:xfrm>
            <a:off x="8816947" y="5403706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2;p49">
            <a:extLst>
              <a:ext uri="{FF2B5EF4-FFF2-40B4-BE49-F238E27FC236}">
                <a16:creationId xmlns:a16="http://schemas.microsoft.com/office/drawing/2014/main" id="{A13D5212-55C3-A3DC-CDD5-BB198306689A}"/>
              </a:ext>
            </a:extLst>
          </p:cNvPr>
          <p:cNvSpPr/>
          <p:nvPr/>
        </p:nvSpPr>
        <p:spPr>
          <a:xfrm>
            <a:off x="8269047" y="5080177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83;p49">
            <a:extLst>
              <a:ext uri="{FF2B5EF4-FFF2-40B4-BE49-F238E27FC236}">
                <a16:creationId xmlns:a16="http://schemas.microsoft.com/office/drawing/2014/main" id="{4358BF27-36A3-2C0E-E0A1-4CF13CE673FB}"/>
              </a:ext>
            </a:extLst>
          </p:cNvPr>
          <p:cNvSpPr/>
          <p:nvPr/>
        </p:nvSpPr>
        <p:spPr>
          <a:xfrm>
            <a:off x="8452546" y="5080177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84;p49">
            <a:extLst>
              <a:ext uri="{FF2B5EF4-FFF2-40B4-BE49-F238E27FC236}">
                <a16:creationId xmlns:a16="http://schemas.microsoft.com/office/drawing/2014/main" id="{405DF02E-E0C8-04A1-F8F1-1830E447AFA1}"/>
              </a:ext>
            </a:extLst>
          </p:cNvPr>
          <p:cNvSpPr/>
          <p:nvPr/>
        </p:nvSpPr>
        <p:spPr>
          <a:xfrm>
            <a:off x="8635613" y="5080177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85;p49">
            <a:extLst>
              <a:ext uri="{FF2B5EF4-FFF2-40B4-BE49-F238E27FC236}">
                <a16:creationId xmlns:a16="http://schemas.microsoft.com/office/drawing/2014/main" id="{271F4CE9-58B1-957B-73BF-0D7AB393E54B}"/>
              </a:ext>
            </a:extLst>
          </p:cNvPr>
          <p:cNvSpPr/>
          <p:nvPr/>
        </p:nvSpPr>
        <p:spPr>
          <a:xfrm>
            <a:off x="8819113" y="5080610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86;p49">
            <a:extLst>
              <a:ext uri="{FF2B5EF4-FFF2-40B4-BE49-F238E27FC236}">
                <a16:creationId xmlns:a16="http://schemas.microsoft.com/office/drawing/2014/main" id="{921978BA-B413-7867-1895-60DAC75427CF}"/>
              </a:ext>
            </a:extLst>
          </p:cNvPr>
          <p:cNvSpPr/>
          <p:nvPr/>
        </p:nvSpPr>
        <p:spPr>
          <a:xfrm>
            <a:off x="9002179" y="5080610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87;p49">
            <a:extLst>
              <a:ext uri="{FF2B5EF4-FFF2-40B4-BE49-F238E27FC236}">
                <a16:creationId xmlns:a16="http://schemas.microsoft.com/office/drawing/2014/main" id="{0B519E30-5292-284D-853D-F37333C09C0C}"/>
              </a:ext>
            </a:extLst>
          </p:cNvPr>
          <p:cNvSpPr/>
          <p:nvPr/>
        </p:nvSpPr>
        <p:spPr>
          <a:xfrm>
            <a:off x="9186130" y="5080610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88;p49">
            <a:extLst>
              <a:ext uri="{FF2B5EF4-FFF2-40B4-BE49-F238E27FC236}">
                <a16:creationId xmlns:a16="http://schemas.microsoft.com/office/drawing/2014/main" id="{CC3E5AE3-1A43-C30C-C57B-181C23995A93}"/>
              </a:ext>
            </a:extLst>
          </p:cNvPr>
          <p:cNvSpPr/>
          <p:nvPr/>
        </p:nvSpPr>
        <p:spPr>
          <a:xfrm>
            <a:off x="9369629" y="5080610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89;p49">
            <a:extLst>
              <a:ext uri="{FF2B5EF4-FFF2-40B4-BE49-F238E27FC236}">
                <a16:creationId xmlns:a16="http://schemas.microsoft.com/office/drawing/2014/main" id="{C421702E-4C43-AD38-CFDB-BEAF414D8370}"/>
              </a:ext>
            </a:extLst>
          </p:cNvPr>
          <p:cNvSpPr/>
          <p:nvPr/>
        </p:nvSpPr>
        <p:spPr>
          <a:xfrm>
            <a:off x="9552696" y="5081043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90;p49">
            <a:extLst>
              <a:ext uri="{FF2B5EF4-FFF2-40B4-BE49-F238E27FC236}">
                <a16:creationId xmlns:a16="http://schemas.microsoft.com/office/drawing/2014/main" id="{C3724434-A7C7-0C80-D5DF-F4A072C4D5F4}"/>
              </a:ext>
            </a:extLst>
          </p:cNvPr>
          <p:cNvSpPr/>
          <p:nvPr/>
        </p:nvSpPr>
        <p:spPr>
          <a:xfrm>
            <a:off x="9732280" y="5081043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91;p49">
            <a:extLst>
              <a:ext uri="{FF2B5EF4-FFF2-40B4-BE49-F238E27FC236}">
                <a16:creationId xmlns:a16="http://schemas.microsoft.com/office/drawing/2014/main" id="{0C794EE3-FAD5-480D-3996-206C84A120B6}"/>
              </a:ext>
            </a:extLst>
          </p:cNvPr>
          <p:cNvSpPr/>
          <p:nvPr/>
        </p:nvSpPr>
        <p:spPr>
          <a:xfrm>
            <a:off x="9908399" y="5081043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92;p49">
            <a:extLst>
              <a:ext uri="{FF2B5EF4-FFF2-40B4-BE49-F238E27FC236}">
                <a16:creationId xmlns:a16="http://schemas.microsoft.com/office/drawing/2014/main" id="{48A2F47C-BEF4-5272-720D-1FDFEE93369B}"/>
              </a:ext>
            </a:extLst>
          </p:cNvPr>
          <p:cNvSpPr/>
          <p:nvPr/>
        </p:nvSpPr>
        <p:spPr>
          <a:xfrm>
            <a:off x="10092765" y="5081476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93;p49">
            <a:extLst>
              <a:ext uri="{FF2B5EF4-FFF2-40B4-BE49-F238E27FC236}">
                <a16:creationId xmlns:a16="http://schemas.microsoft.com/office/drawing/2014/main" id="{7D43501D-DD62-EF53-6395-EBAE8729CAD9}"/>
              </a:ext>
            </a:extLst>
          </p:cNvPr>
          <p:cNvSpPr/>
          <p:nvPr/>
        </p:nvSpPr>
        <p:spPr>
          <a:xfrm>
            <a:off x="10268451" y="5081476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94;p49">
            <a:extLst>
              <a:ext uri="{FF2B5EF4-FFF2-40B4-BE49-F238E27FC236}">
                <a16:creationId xmlns:a16="http://schemas.microsoft.com/office/drawing/2014/main" id="{CFBEFAAF-605A-00FE-69B2-A5107F9917C7}"/>
              </a:ext>
            </a:extLst>
          </p:cNvPr>
          <p:cNvSpPr/>
          <p:nvPr/>
        </p:nvSpPr>
        <p:spPr>
          <a:xfrm>
            <a:off x="10444552" y="5081476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95;p49">
            <a:extLst>
              <a:ext uri="{FF2B5EF4-FFF2-40B4-BE49-F238E27FC236}">
                <a16:creationId xmlns:a16="http://schemas.microsoft.com/office/drawing/2014/main" id="{9C517E4E-4A84-363C-4B36-3B7EB2209A2E}"/>
              </a:ext>
            </a:extLst>
          </p:cNvPr>
          <p:cNvSpPr/>
          <p:nvPr/>
        </p:nvSpPr>
        <p:spPr>
          <a:xfrm>
            <a:off x="10620238" y="5081927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96;p49">
            <a:extLst>
              <a:ext uri="{FF2B5EF4-FFF2-40B4-BE49-F238E27FC236}">
                <a16:creationId xmlns:a16="http://schemas.microsoft.com/office/drawing/2014/main" id="{7F49185C-A07E-78E0-218E-7C72800D324C}"/>
              </a:ext>
            </a:extLst>
          </p:cNvPr>
          <p:cNvSpPr/>
          <p:nvPr/>
        </p:nvSpPr>
        <p:spPr>
          <a:xfrm>
            <a:off x="10796339" y="5081927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97;p49">
            <a:extLst>
              <a:ext uri="{FF2B5EF4-FFF2-40B4-BE49-F238E27FC236}">
                <a16:creationId xmlns:a16="http://schemas.microsoft.com/office/drawing/2014/main" id="{F40BA7DD-8ADE-1599-5490-638FC5A07D1F}"/>
              </a:ext>
            </a:extLst>
          </p:cNvPr>
          <p:cNvSpPr/>
          <p:nvPr/>
        </p:nvSpPr>
        <p:spPr>
          <a:xfrm>
            <a:off x="8200331" y="5142793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98;p49">
            <a:extLst>
              <a:ext uri="{FF2B5EF4-FFF2-40B4-BE49-F238E27FC236}">
                <a16:creationId xmlns:a16="http://schemas.microsoft.com/office/drawing/2014/main" id="{02D91BC4-F9ED-4217-8F01-F691BDEEEFBD}"/>
              </a:ext>
            </a:extLst>
          </p:cNvPr>
          <p:cNvSpPr/>
          <p:nvPr/>
        </p:nvSpPr>
        <p:spPr>
          <a:xfrm>
            <a:off x="8471241" y="5142793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99;p49">
            <a:extLst>
              <a:ext uri="{FF2B5EF4-FFF2-40B4-BE49-F238E27FC236}">
                <a16:creationId xmlns:a16="http://schemas.microsoft.com/office/drawing/2014/main" id="{771989F4-A1C7-5206-66BA-E854B03EF5B6}"/>
              </a:ext>
            </a:extLst>
          </p:cNvPr>
          <p:cNvSpPr/>
          <p:nvPr/>
        </p:nvSpPr>
        <p:spPr>
          <a:xfrm>
            <a:off x="8663438" y="5142793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00;p49">
            <a:extLst>
              <a:ext uri="{FF2B5EF4-FFF2-40B4-BE49-F238E27FC236}">
                <a16:creationId xmlns:a16="http://schemas.microsoft.com/office/drawing/2014/main" id="{E6DC64FB-4237-D440-121F-E31E0F67B1C0}"/>
              </a:ext>
            </a:extLst>
          </p:cNvPr>
          <p:cNvSpPr/>
          <p:nvPr/>
        </p:nvSpPr>
        <p:spPr>
          <a:xfrm>
            <a:off x="8856087" y="5143226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01;p49">
            <a:extLst>
              <a:ext uri="{FF2B5EF4-FFF2-40B4-BE49-F238E27FC236}">
                <a16:creationId xmlns:a16="http://schemas.microsoft.com/office/drawing/2014/main" id="{61EFE66D-DC08-002E-FD21-E96857A1BDE1}"/>
              </a:ext>
            </a:extLst>
          </p:cNvPr>
          <p:cNvSpPr/>
          <p:nvPr/>
        </p:nvSpPr>
        <p:spPr>
          <a:xfrm>
            <a:off x="9049150" y="5143226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02;p49">
            <a:extLst>
              <a:ext uri="{FF2B5EF4-FFF2-40B4-BE49-F238E27FC236}">
                <a16:creationId xmlns:a16="http://schemas.microsoft.com/office/drawing/2014/main" id="{00527D8A-C718-D0B1-318C-993E5481FD09}"/>
              </a:ext>
            </a:extLst>
          </p:cNvPr>
          <p:cNvSpPr/>
          <p:nvPr/>
        </p:nvSpPr>
        <p:spPr>
          <a:xfrm>
            <a:off x="9241781" y="5143226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03;p49">
            <a:extLst>
              <a:ext uri="{FF2B5EF4-FFF2-40B4-BE49-F238E27FC236}">
                <a16:creationId xmlns:a16="http://schemas.microsoft.com/office/drawing/2014/main" id="{C5D58AD6-14CF-2D63-003A-07832DE7FC8B}"/>
              </a:ext>
            </a:extLst>
          </p:cNvPr>
          <p:cNvSpPr/>
          <p:nvPr/>
        </p:nvSpPr>
        <p:spPr>
          <a:xfrm>
            <a:off x="9433978" y="5143659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04;p49">
            <a:extLst>
              <a:ext uri="{FF2B5EF4-FFF2-40B4-BE49-F238E27FC236}">
                <a16:creationId xmlns:a16="http://schemas.microsoft.com/office/drawing/2014/main" id="{C870DCAB-8904-1DB8-F426-692048FF2804}"/>
              </a:ext>
            </a:extLst>
          </p:cNvPr>
          <p:cNvSpPr/>
          <p:nvPr/>
        </p:nvSpPr>
        <p:spPr>
          <a:xfrm>
            <a:off x="9626626" y="5143659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05;p49">
            <a:extLst>
              <a:ext uri="{FF2B5EF4-FFF2-40B4-BE49-F238E27FC236}">
                <a16:creationId xmlns:a16="http://schemas.microsoft.com/office/drawing/2014/main" id="{A1FB9756-8CC6-BA42-F17D-B5CAD020D441}"/>
              </a:ext>
            </a:extLst>
          </p:cNvPr>
          <p:cNvSpPr/>
          <p:nvPr/>
        </p:nvSpPr>
        <p:spPr>
          <a:xfrm>
            <a:off x="9812291" y="5143659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06;p49">
            <a:extLst>
              <a:ext uri="{FF2B5EF4-FFF2-40B4-BE49-F238E27FC236}">
                <a16:creationId xmlns:a16="http://schemas.microsoft.com/office/drawing/2014/main" id="{8065D258-76E8-485C-DB42-38A9A3CCF522}"/>
              </a:ext>
            </a:extLst>
          </p:cNvPr>
          <p:cNvSpPr/>
          <p:nvPr/>
        </p:nvSpPr>
        <p:spPr>
          <a:xfrm>
            <a:off x="10006239" y="5144092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07;p49">
            <a:extLst>
              <a:ext uri="{FF2B5EF4-FFF2-40B4-BE49-F238E27FC236}">
                <a16:creationId xmlns:a16="http://schemas.microsoft.com/office/drawing/2014/main" id="{588CD51A-9CA2-32C1-59C4-840742EBEFB1}"/>
              </a:ext>
            </a:extLst>
          </p:cNvPr>
          <p:cNvSpPr/>
          <p:nvPr/>
        </p:nvSpPr>
        <p:spPr>
          <a:xfrm>
            <a:off x="10191489" y="5144092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08;p49">
            <a:extLst>
              <a:ext uri="{FF2B5EF4-FFF2-40B4-BE49-F238E27FC236}">
                <a16:creationId xmlns:a16="http://schemas.microsoft.com/office/drawing/2014/main" id="{531DB87F-7B27-23F3-6D33-46BA21B8A1F0}"/>
              </a:ext>
            </a:extLst>
          </p:cNvPr>
          <p:cNvSpPr/>
          <p:nvPr/>
        </p:nvSpPr>
        <p:spPr>
          <a:xfrm>
            <a:off x="10376288" y="5144092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809;p49">
            <a:extLst>
              <a:ext uri="{FF2B5EF4-FFF2-40B4-BE49-F238E27FC236}">
                <a16:creationId xmlns:a16="http://schemas.microsoft.com/office/drawing/2014/main" id="{190E3003-FC53-2D43-5C5B-FF4E5A9867DD}"/>
              </a:ext>
            </a:extLst>
          </p:cNvPr>
          <p:cNvSpPr/>
          <p:nvPr/>
        </p:nvSpPr>
        <p:spPr>
          <a:xfrm>
            <a:off x="10561538" y="5144543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10;p49">
            <a:extLst>
              <a:ext uri="{FF2B5EF4-FFF2-40B4-BE49-F238E27FC236}">
                <a16:creationId xmlns:a16="http://schemas.microsoft.com/office/drawing/2014/main" id="{EC3A6715-DD1E-24F5-10AC-E325B01A525C}"/>
              </a:ext>
            </a:extLst>
          </p:cNvPr>
          <p:cNvSpPr/>
          <p:nvPr/>
        </p:nvSpPr>
        <p:spPr>
          <a:xfrm>
            <a:off x="10746337" y="5144543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811;p49">
            <a:extLst>
              <a:ext uri="{FF2B5EF4-FFF2-40B4-BE49-F238E27FC236}">
                <a16:creationId xmlns:a16="http://schemas.microsoft.com/office/drawing/2014/main" id="{92811AC1-4C91-07D9-6CBE-3C5C17F34C98}"/>
              </a:ext>
            </a:extLst>
          </p:cNvPr>
          <p:cNvSpPr/>
          <p:nvPr/>
        </p:nvSpPr>
        <p:spPr>
          <a:xfrm>
            <a:off x="7992056" y="5332825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12;p49">
            <a:extLst>
              <a:ext uri="{FF2B5EF4-FFF2-40B4-BE49-F238E27FC236}">
                <a16:creationId xmlns:a16="http://schemas.microsoft.com/office/drawing/2014/main" id="{A3CF1080-C15F-10C7-4D84-8B6E99A8BB2F}"/>
              </a:ext>
            </a:extLst>
          </p:cNvPr>
          <p:cNvSpPr/>
          <p:nvPr/>
        </p:nvSpPr>
        <p:spPr>
          <a:xfrm>
            <a:off x="8301654" y="5332825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813;p49">
            <a:extLst>
              <a:ext uri="{FF2B5EF4-FFF2-40B4-BE49-F238E27FC236}">
                <a16:creationId xmlns:a16="http://schemas.microsoft.com/office/drawing/2014/main" id="{DB582D4F-2DBE-80DB-6A71-9F7EAAB1A6CB}"/>
              </a:ext>
            </a:extLst>
          </p:cNvPr>
          <p:cNvSpPr/>
          <p:nvPr/>
        </p:nvSpPr>
        <p:spPr>
          <a:xfrm>
            <a:off x="8522128" y="5332825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14;p49">
            <a:extLst>
              <a:ext uri="{FF2B5EF4-FFF2-40B4-BE49-F238E27FC236}">
                <a16:creationId xmlns:a16="http://schemas.microsoft.com/office/drawing/2014/main" id="{F0C80DD8-2A61-6714-1C38-B5C30D9EFC92}"/>
              </a:ext>
            </a:extLst>
          </p:cNvPr>
          <p:cNvSpPr/>
          <p:nvPr/>
        </p:nvSpPr>
        <p:spPr>
          <a:xfrm>
            <a:off x="8742151" y="5333258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15;p49">
            <a:extLst>
              <a:ext uri="{FF2B5EF4-FFF2-40B4-BE49-F238E27FC236}">
                <a16:creationId xmlns:a16="http://schemas.microsoft.com/office/drawing/2014/main" id="{FF0F55B1-D896-4FD4-968C-4C911FC3F2A7}"/>
              </a:ext>
            </a:extLst>
          </p:cNvPr>
          <p:cNvSpPr/>
          <p:nvPr/>
        </p:nvSpPr>
        <p:spPr>
          <a:xfrm>
            <a:off x="8966973" y="5333258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816;p49">
            <a:extLst>
              <a:ext uri="{FF2B5EF4-FFF2-40B4-BE49-F238E27FC236}">
                <a16:creationId xmlns:a16="http://schemas.microsoft.com/office/drawing/2014/main" id="{18BA61BD-D9FF-F346-3D88-16E10E6FD2D9}"/>
              </a:ext>
            </a:extLst>
          </p:cNvPr>
          <p:cNvSpPr/>
          <p:nvPr/>
        </p:nvSpPr>
        <p:spPr>
          <a:xfrm>
            <a:off x="10174094" y="5334124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817;p49">
            <a:extLst>
              <a:ext uri="{FF2B5EF4-FFF2-40B4-BE49-F238E27FC236}">
                <a16:creationId xmlns:a16="http://schemas.microsoft.com/office/drawing/2014/main" id="{35723717-F756-22F9-9AF4-F96CE1D643AC}"/>
              </a:ext>
            </a:extLst>
          </p:cNvPr>
          <p:cNvSpPr/>
          <p:nvPr/>
        </p:nvSpPr>
        <p:spPr>
          <a:xfrm>
            <a:off x="10386718" y="5334557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18;p49">
            <a:extLst>
              <a:ext uri="{FF2B5EF4-FFF2-40B4-BE49-F238E27FC236}">
                <a16:creationId xmlns:a16="http://schemas.microsoft.com/office/drawing/2014/main" id="{C5ED0601-D9CE-1DF6-9FF7-95197EB50F58}"/>
              </a:ext>
            </a:extLst>
          </p:cNvPr>
          <p:cNvSpPr/>
          <p:nvPr/>
        </p:nvSpPr>
        <p:spPr>
          <a:xfrm>
            <a:off x="10599360" y="5334557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819;p49">
            <a:extLst>
              <a:ext uri="{FF2B5EF4-FFF2-40B4-BE49-F238E27FC236}">
                <a16:creationId xmlns:a16="http://schemas.microsoft.com/office/drawing/2014/main" id="{FFA1CC7F-6F95-0ADC-42A8-73AC1F05C7BF}"/>
              </a:ext>
            </a:extLst>
          </p:cNvPr>
          <p:cNvSpPr/>
          <p:nvPr/>
        </p:nvSpPr>
        <p:spPr>
          <a:xfrm>
            <a:off x="10812435" y="5334990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820;p49">
            <a:extLst>
              <a:ext uri="{FF2B5EF4-FFF2-40B4-BE49-F238E27FC236}">
                <a16:creationId xmlns:a16="http://schemas.microsoft.com/office/drawing/2014/main" id="{B5E188A3-C7FB-53DF-F34E-FB7C2C11FB43}"/>
              </a:ext>
            </a:extLst>
          </p:cNvPr>
          <p:cNvSpPr/>
          <p:nvPr/>
        </p:nvSpPr>
        <p:spPr>
          <a:xfrm>
            <a:off x="11025944" y="5334990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821;p49">
            <a:extLst>
              <a:ext uri="{FF2B5EF4-FFF2-40B4-BE49-F238E27FC236}">
                <a16:creationId xmlns:a16="http://schemas.microsoft.com/office/drawing/2014/main" id="{794446E0-CF39-42C6-6576-823A928086D1}"/>
              </a:ext>
            </a:extLst>
          </p:cNvPr>
          <p:cNvSpPr/>
          <p:nvPr/>
        </p:nvSpPr>
        <p:spPr>
          <a:xfrm>
            <a:off x="8131634" y="5205409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822;p49">
            <a:extLst>
              <a:ext uri="{FF2B5EF4-FFF2-40B4-BE49-F238E27FC236}">
                <a16:creationId xmlns:a16="http://schemas.microsoft.com/office/drawing/2014/main" id="{89D88996-13FD-3EC1-4AB2-81FE80179D1E}"/>
              </a:ext>
            </a:extLst>
          </p:cNvPr>
          <p:cNvSpPr/>
          <p:nvPr/>
        </p:nvSpPr>
        <p:spPr>
          <a:xfrm>
            <a:off x="8532125" y="5205409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23;p49">
            <a:extLst>
              <a:ext uri="{FF2B5EF4-FFF2-40B4-BE49-F238E27FC236}">
                <a16:creationId xmlns:a16="http://schemas.microsoft.com/office/drawing/2014/main" id="{B6C6E3E3-C568-8D1F-7156-1D2619EC807D}"/>
              </a:ext>
            </a:extLst>
          </p:cNvPr>
          <p:cNvSpPr/>
          <p:nvPr/>
        </p:nvSpPr>
        <p:spPr>
          <a:xfrm>
            <a:off x="8733886" y="5205842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24;p49">
            <a:extLst>
              <a:ext uri="{FF2B5EF4-FFF2-40B4-BE49-F238E27FC236}">
                <a16:creationId xmlns:a16="http://schemas.microsoft.com/office/drawing/2014/main" id="{476FC011-1875-97D4-DD7A-38BFA5B914AD}"/>
              </a:ext>
            </a:extLst>
          </p:cNvPr>
          <p:cNvSpPr/>
          <p:nvPr/>
        </p:nvSpPr>
        <p:spPr>
          <a:xfrm>
            <a:off x="8936531" y="5205842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25;p49">
            <a:extLst>
              <a:ext uri="{FF2B5EF4-FFF2-40B4-BE49-F238E27FC236}">
                <a16:creationId xmlns:a16="http://schemas.microsoft.com/office/drawing/2014/main" id="{C5E5151A-A297-CFC0-6D89-A09932639DC9}"/>
              </a:ext>
            </a:extLst>
          </p:cNvPr>
          <p:cNvSpPr/>
          <p:nvPr/>
        </p:nvSpPr>
        <p:spPr>
          <a:xfrm>
            <a:off x="9137859" y="5205842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826;p49">
            <a:extLst>
              <a:ext uri="{FF2B5EF4-FFF2-40B4-BE49-F238E27FC236}">
                <a16:creationId xmlns:a16="http://schemas.microsoft.com/office/drawing/2014/main" id="{4BD9B3B1-D3A1-3E6A-4405-19A3D4CAC250}"/>
              </a:ext>
            </a:extLst>
          </p:cNvPr>
          <p:cNvSpPr/>
          <p:nvPr/>
        </p:nvSpPr>
        <p:spPr>
          <a:xfrm>
            <a:off x="9339621" y="5206275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27;p49">
            <a:extLst>
              <a:ext uri="{FF2B5EF4-FFF2-40B4-BE49-F238E27FC236}">
                <a16:creationId xmlns:a16="http://schemas.microsoft.com/office/drawing/2014/main" id="{FB653DA8-72FA-2A5F-5DF1-B2527E885644}"/>
              </a:ext>
            </a:extLst>
          </p:cNvPr>
          <p:cNvSpPr/>
          <p:nvPr/>
        </p:nvSpPr>
        <p:spPr>
          <a:xfrm>
            <a:off x="9540949" y="5206275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828;p49">
            <a:extLst>
              <a:ext uri="{FF2B5EF4-FFF2-40B4-BE49-F238E27FC236}">
                <a16:creationId xmlns:a16="http://schemas.microsoft.com/office/drawing/2014/main" id="{EF4FEBF8-1BB3-8A3B-4FAC-8147BD51FCAF}"/>
              </a:ext>
            </a:extLst>
          </p:cNvPr>
          <p:cNvSpPr/>
          <p:nvPr/>
        </p:nvSpPr>
        <p:spPr>
          <a:xfrm>
            <a:off x="9739245" y="5206275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829;p49">
            <a:extLst>
              <a:ext uri="{FF2B5EF4-FFF2-40B4-BE49-F238E27FC236}">
                <a16:creationId xmlns:a16="http://schemas.microsoft.com/office/drawing/2014/main" id="{CE45FC15-F19B-2574-760B-6208FCB157F4}"/>
              </a:ext>
            </a:extLst>
          </p:cNvPr>
          <p:cNvSpPr/>
          <p:nvPr/>
        </p:nvSpPr>
        <p:spPr>
          <a:xfrm>
            <a:off x="9933193" y="5206726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830;p49">
            <a:extLst>
              <a:ext uri="{FF2B5EF4-FFF2-40B4-BE49-F238E27FC236}">
                <a16:creationId xmlns:a16="http://schemas.microsoft.com/office/drawing/2014/main" id="{FFDD4E52-4D74-34C2-8858-0A8D4F25C168}"/>
              </a:ext>
            </a:extLst>
          </p:cNvPr>
          <p:cNvSpPr/>
          <p:nvPr/>
        </p:nvSpPr>
        <p:spPr>
          <a:xfrm>
            <a:off x="10127556" y="5206726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831;p49">
            <a:extLst>
              <a:ext uri="{FF2B5EF4-FFF2-40B4-BE49-F238E27FC236}">
                <a16:creationId xmlns:a16="http://schemas.microsoft.com/office/drawing/2014/main" id="{DC818E69-4474-DCFC-46AC-E55FFF2597C9}"/>
              </a:ext>
            </a:extLst>
          </p:cNvPr>
          <p:cNvSpPr/>
          <p:nvPr/>
        </p:nvSpPr>
        <p:spPr>
          <a:xfrm>
            <a:off x="10321611" y="5207105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32;p49">
            <a:extLst>
              <a:ext uri="{FF2B5EF4-FFF2-40B4-BE49-F238E27FC236}">
                <a16:creationId xmlns:a16="http://schemas.microsoft.com/office/drawing/2014/main" id="{251A887E-F0FA-9F9E-2C6D-A8F2CF9A47B7}"/>
              </a:ext>
            </a:extLst>
          </p:cNvPr>
          <p:cNvSpPr/>
          <p:nvPr/>
        </p:nvSpPr>
        <p:spPr>
          <a:xfrm>
            <a:off x="10515866" y="5207159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33;p49">
            <a:extLst>
              <a:ext uri="{FF2B5EF4-FFF2-40B4-BE49-F238E27FC236}">
                <a16:creationId xmlns:a16="http://schemas.microsoft.com/office/drawing/2014/main" id="{779DEF93-7886-144D-F901-3AD4E25FB3E0}"/>
              </a:ext>
            </a:extLst>
          </p:cNvPr>
          <p:cNvSpPr/>
          <p:nvPr/>
        </p:nvSpPr>
        <p:spPr>
          <a:xfrm>
            <a:off x="10710247" y="5207159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34;p49">
            <a:extLst>
              <a:ext uri="{FF2B5EF4-FFF2-40B4-BE49-F238E27FC236}">
                <a16:creationId xmlns:a16="http://schemas.microsoft.com/office/drawing/2014/main" id="{62823DE0-8B7F-886E-49FE-2F9C8327723D}"/>
              </a:ext>
            </a:extLst>
          </p:cNvPr>
          <p:cNvSpPr/>
          <p:nvPr/>
        </p:nvSpPr>
        <p:spPr>
          <a:xfrm>
            <a:off x="10905060" y="5207593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835;p49">
            <a:extLst>
              <a:ext uri="{FF2B5EF4-FFF2-40B4-BE49-F238E27FC236}">
                <a16:creationId xmlns:a16="http://schemas.microsoft.com/office/drawing/2014/main" id="{89FF02AF-8B48-DE04-42C7-028F451BEB45}"/>
              </a:ext>
            </a:extLst>
          </p:cNvPr>
          <p:cNvSpPr/>
          <p:nvPr/>
        </p:nvSpPr>
        <p:spPr>
          <a:xfrm>
            <a:off x="8061620" y="5269343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836;p49">
            <a:extLst>
              <a:ext uri="{FF2B5EF4-FFF2-40B4-BE49-F238E27FC236}">
                <a16:creationId xmlns:a16="http://schemas.microsoft.com/office/drawing/2014/main" id="{F4F0879C-2ED7-5B04-5575-8E398C7A07FF}"/>
              </a:ext>
            </a:extLst>
          </p:cNvPr>
          <p:cNvSpPr/>
          <p:nvPr/>
        </p:nvSpPr>
        <p:spPr>
          <a:xfrm>
            <a:off x="8601255" y="5269343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837;p49">
            <a:extLst>
              <a:ext uri="{FF2B5EF4-FFF2-40B4-BE49-F238E27FC236}">
                <a16:creationId xmlns:a16="http://schemas.microsoft.com/office/drawing/2014/main" id="{D45E222F-C5B6-71A7-927C-861511E53F35}"/>
              </a:ext>
            </a:extLst>
          </p:cNvPr>
          <p:cNvSpPr/>
          <p:nvPr/>
        </p:nvSpPr>
        <p:spPr>
          <a:xfrm>
            <a:off x="8813031" y="5269776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838;p49">
            <a:extLst>
              <a:ext uri="{FF2B5EF4-FFF2-40B4-BE49-F238E27FC236}">
                <a16:creationId xmlns:a16="http://schemas.microsoft.com/office/drawing/2014/main" id="{10CE7283-2F8F-4A05-025C-5B8C533437D8}"/>
              </a:ext>
            </a:extLst>
          </p:cNvPr>
          <p:cNvSpPr/>
          <p:nvPr/>
        </p:nvSpPr>
        <p:spPr>
          <a:xfrm>
            <a:off x="9023923" y="526977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3D652DC1-829E-77E8-B57A-A52778205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17" y="3147415"/>
            <a:ext cx="2757794" cy="1824942"/>
          </a:xfrm>
          <a:prstGeom prst="rect">
            <a:avLst/>
          </a:prstGeom>
        </p:spPr>
      </p:pic>
      <p:sp>
        <p:nvSpPr>
          <p:cNvPr id="69" name="Google Shape;839;p49">
            <a:extLst>
              <a:ext uri="{FF2B5EF4-FFF2-40B4-BE49-F238E27FC236}">
                <a16:creationId xmlns:a16="http://schemas.microsoft.com/office/drawing/2014/main" id="{5E555FCE-5E67-460F-EFE3-D8CD14D4E8F6}"/>
              </a:ext>
            </a:extLst>
          </p:cNvPr>
          <p:cNvSpPr/>
          <p:nvPr/>
        </p:nvSpPr>
        <p:spPr>
          <a:xfrm>
            <a:off x="9234833" y="5270209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840;p49">
            <a:extLst>
              <a:ext uri="{FF2B5EF4-FFF2-40B4-BE49-F238E27FC236}">
                <a16:creationId xmlns:a16="http://schemas.microsoft.com/office/drawing/2014/main" id="{023AB35C-F80C-E859-7A86-2FEDC28909DD}"/>
              </a:ext>
            </a:extLst>
          </p:cNvPr>
          <p:cNvSpPr/>
          <p:nvPr/>
        </p:nvSpPr>
        <p:spPr>
          <a:xfrm>
            <a:off x="9445725" y="5270209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841;p49">
            <a:extLst>
              <a:ext uri="{FF2B5EF4-FFF2-40B4-BE49-F238E27FC236}">
                <a16:creationId xmlns:a16="http://schemas.microsoft.com/office/drawing/2014/main" id="{918C0F32-29DD-437C-D0F9-80BB236049C2}"/>
              </a:ext>
            </a:extLst>
          </p:cNvPr>
          <p:cNvSpPr/>
          <p:nvPr/>
        </p:nvSpPr>
        <p:spPr>
          <a:xfrm>
            <a:off x="9656184" y="5270209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842;p49">
            <a:extLst>
              <a:ext uri="{FF2B5EF4-FFF2-40B4-BE49-F238E27FC236}">
                <a16:creationId xmlns:a16="http://schemas.microsoft.com/office/drawing/2014/main" id="{19D8D1E1-991D-4E62-C1D6-63310EF24772}"/>
              </a:ext>
            </a:extLst>
          </p:cNvPr>
          <p:cNvSpPr/>
          <p:nvPr/>
        </p:nvSpPr>
        <p:spPr>
          <a:xfrm>
            <a:off x="9859696" y="5270642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43;p49">
            <a:extLst>
              <a:ext uri="{FF2B5EF4-FFF2-40B4-BE49-F238E27FC236}">
                <a16:creationId xmlns:a16="http://schemas.microsoft.com/office/drawing/2014/main" id="{0B6C725E-0765-2212-5A6A-8308B6769663}"/>
              </a:ext>
            </a:extLst>
          </p:cNvPr>
          <p:cNvSpPr/>
          <p:nvPr/>
        </p:nvSpPr>
        <p:spPr>
          <a:xfrm>
            <a:off x="10063207" y="5270642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844;p49">
            <a:extLst>
              <a:ext uri="{FF2B5EF4-FFF2-40B4-BE49-F238E27FC236}">
                <a16:creationId xmlns:a16="http://schemas.microsoft.com/office/drawing/2014/main" id="{E9B721B5-FA3F-D74D-423A-17BC2116ECAF}"/>
              </a:ext>
            </a:extLst>
          </p:cNvPr>
          <p:cNvSpPr/>
          <p:nvPr/>
        </p:nvSpPr>
        <p:spPr>
          <a:xfrm>
            <a:off x="10266701" y="5270642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845;p49">
            <a:extLst>
              <a:ext uri="{FF2B5EF4-FFF2-40B4-BE49-F238E27FC236}">
                <a16:creationId xmlns:a16="http://schemas.microsoft.com/office/drawing/2014/main" id="{CB1A14D4-8924-CC2D-38B4-898A4958C2DD}"/>
              </a:ext>
            </a:extLst>
          </p:cNvPr>
          <p:cNvSpPr/>
          <p:nvPr/>
        </p:nvSpPr>
        <p:spPr>
          <a:xfrm>
            <a:off x="10470212" y="5271075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46;p49">
            <a:extLst>
              <a:ext uri="{FF2B5EF4-FFF2-40B4-BE49-F238E27FC236}">
                <a16:creationId xmlns:a16="http://schemas.microsoft.com/office/drawing/2014/main" id="{B79CDCB6-2C3F-A881-F9A1-EC275C40B196}"/>
              </a:ext>
            </a:extLst>
          </p:cNvPr>
          <p:cNvSpPr/>
          <p:nvPr/>
        </p:nvSpPr>
        <p:spPr>
          <a:xfrm>
            <a:off x="10673724" y="5271075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847;p49">
            <a:extLst>
              <a:ext uri="{FF2B5EF4-FFF2-40B4-BE49-F238E27FC236}">
                <a16:creationId xmlns:a16="http://schemas.microsoft.com/office/drawing/2014/main" id="{A3841FDE-A30E-C989-6360-52385E8E6525}"/>
              </a:ext>
            </a:extLst>
          </p:cNvPr>
          <p:cNvSpPr/>
          <p:nvPr/>
        </p:nvSpPr>
        <p:spPr>
          <a:xfrm>
            <a:off x="10878101" y="5271075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19DFF-BFB1-BF4D-D7B4-E4520FCFC141}"/>
              </a:ext>
            </a:extLst>
          </p:cNvPr>
          <p:cNvSpPr txBox="1"/>
          <p:nvPr/>
        </p:nvSpPr>
        <p:spPr>
          <a:xfrm>
            <a:off x="931915" y="2849161"/>
            <a:ext cx="56511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Выбор таблицы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Добавление элемента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Изменение элемента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Удаление элемента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Вывести в…</a:t>
            </a:r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C1798F7-B3DE-ADF6-D1DE-A5593679F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128" y="3494462"/>
            <a:ext cx="2322288" cy="1192824"/>
          </a:xfrm>
          <a:prstGeom prst="rect">
            <a:avLst/>
          </a:prstGeom>
        </p:spPr>
      </p:pic>
      <p:sp>
        <p:nvSpPr>
          <p:cNvPr id="79" name="Google Shape;850;p49">
            <a:extLst>
              <a:ext uri="{FF2B5EF4-FFF2-40B4-BE49-F238E27FC236}">
                <a16:creationId xmlns:a16="http://schemas.microsoft.com/office/drawing/2014/main" id="{0026A698-0091-9A36-5D4E-5BB2A194921D}"/>
              </a:ext>
            </a:extLst>
          </p:cNvPr>
          <p:cNvSpPr/>
          <p:nvPr/>
        </p:nvSpPr>
        <p:spPr>
          <a:xfrm>
            <a:off x="8177534" y="3036193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53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173C04-D730-10E3-75D2-03E7FCB3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«ДОБАВЛЕНИЕ в «</a:t>
            </a:r>
            <a:r>
              <a:rPr lang="en-US" dirty="0"/>
              <a:t>HALL</a:t>
            </a:r>
            <a:r>
              <a:rPr lang="ru-RU" dirty="0"/>
              <a:t>»»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3B2FB2-10E7-DF1F-C3E3-78F652F1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417" y="3152612"/>
            <a:ext cx="2754789" cy="1819745"/>
          </a:xfrm>
          <a:prstGeom prst="rect">
            <a:avLst/>
          </a:prstGeom>
        </p:spPr>
      </p:pic>
      <p:sp>
        <p:nvSpPr>
          <p:cNvPr id="6" name="Google Shape;776;p49">
            <a:extLst>
              <a:ext uri="{FF2B5EF4-FFF2-40B4-BE49-F238E27FC236}">
                <a16:creationId xmlns:a16="http://schemas.microsoft.com/office/drawing/2014/main" id="{9FE3D13B-83A9-6400-F8B0-9707A1F1F201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77;p49">
            <a:extLst>
              <a:ext uri="{FF2B5EF4-FFF2-40B4-BE49-F238E27FC236}">
                <a16:creationId xmlns:a16="http://schemas.microsoft.com/office/drawing/2014/main" id="{4533CC98-D904-CD4E-39A6-F4AE93FCFF13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78;p49">
            <a:extLst>
              <a:ext uri="{FF2B5EF4-FFF2-40B4-BE49-F238E27FC236}">
                <a16:creationId xmlns:a16="http://schemas.microsoft.com/office/drawing/2014/main" id="{29784FEB-381B-1C22-6821-B6589AF7F44E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79;p49">
            <a:extLst>
              <a:ext uri="{FF2B5EF4-FFF2-40B4-BE49-F238E27FC236}">
                <a16:creationId xmlns:a16="http://schemas.microsoft.com/office/drawing/2014/main" id="{783FFAFB-D5A6-A9A0-19DA-CDD9DA8418D4}"/>
              </a:ext>
            </a:extLst>
          </p:cNvPr>
          <p:cNvSpPr/>
          <p:nvPr/>
        </p:nvSpPr>
        <p:spPr>
          <a:xfrm>
            <a:off x="7414147" y="5627644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81;p49">
            <a:extLst>
              <a:ext uri="{FF2B5EF4-FFF2-40B4-BE49-F238E27FC236}">
                <a16:creationId xmlns:a16="http://schemas.microsoft.com/office/drawing/2014/main" id="{1C555B77-3D29-0A3E-9D5D-87E6679410C8}"/>
              </a:ext>
            </a:extLst>
          </p:cNvPr>
          <p:cNvSpPr/>
          <p:nvPr/>
        </p:nvSpPr>
        <p:spPr>
          <a:xfrm>
            <a:off x="8816947" y="5403706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2;p49">
            <a:extLst>
              <a:ext uri="{FF2B5EF4-FFF2-40B4-BE49-F238E27FC236}">
                <a16:creationId xmlns:a16="http://schemas.microsoft.com/office/drawing/2014/main" id="{A13D5212-55C3-A3DC-CDD5-BB198306689A}"/>
              </a:ext>
            </a:extLst>
          </p:cNvPr>
          <p:cNvSpPr/>
          <p:nvPr/>
        </p:nvSpPr>
        <p:spPr>
          <a:xfrm>
            <a:off x="8269047" y="5080177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83;p49">
            <a:extLst>
              <a:ext uri="{FF2B5EF4-FFF2-40B4-BE49-F238E27FC236}">
                <a16:creationId xmlns:a16="http://schemas.microsoft.com/office/drawing/2014/main" id="{4358BF27-36A3-2C0E-E0A1-4CF13CE673FB}"/>
              </a:ext>
            </a:extLst>
          </p:cNvPr>
          <p:cNvSpPr/>
          <p:nvPr/>
        </p:nvSpPr>
        <p:spPr>
          <a:xfrm>
            <a:off x="8452546" y="5080177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84;p49">
            <a:extLst>
              <a:ext uri="{FF2B5EF4-FFF2-40B4-BE49-F238E27FC236}">
                <a16:creationId xmlns:a16="http://schemas.microsoft.com/office/drawing/2014/main" id="{405DF02E-E0C8-04A1-F8F1-1830E447AFA1}"/>
              </a:ext>
            </a:extLst>
          </p:cNvPr>
          <p:cNvSpPr/>
          <p:nvPr/>
        </p:nvSpPr>
        <p:spPr>
          <a:xfrm>
            <a:off x="8635613" y="5080177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85;p49">
            <a:extLst>
              <a:ext uri="{FF2B5EF4-FFF2-40B4-BE49-F238E27FC236}">
                <a16:creationId xmlns:a16="http://schemas.microsoft.com/office/drawing/2014/main" id="{271F4CE9-58B1-957B-73BF-0D7AB393E54B}"/>
              </a:ext>
            </a:extLst>
          </p:cNvPr>
          <p:cNvSpPr/>
          <p:nvPr/>
        </p:nvSpPr>
        <p:spPr>
          <a:xfrm>
            <a:off x="8819113" y="5080610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86;p49">
            <a:extLst>
              <a:ext uri="{FF2B5EF4-FFF2-40B4-BE49-F238E27FC236}">
                <a16:creationId xmlns:a16="http://schemas.microsoft.com/office/drawing/2014/main" id="{921978BA-B413-7867-1895-60DAC75427CF}"/>
              </a:ext>
            </a:extLst>
          </p:cNvPr>
          <p:cNvSpPr/>
          <p:nvPr/>
        </p:nvSpPr>
        <p:spPr>
          <a:xfrm>
            <a:off x="9002179" y="5080610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87;p49">
            <a:extLst>
              <a:ext uri="{FF2B5EF4-FFF2-40B4-BE49-F238E27FC236}">
                <a16:creationId xmlns:a16="http://schemas.microsoft.com/office/drawing/2014/main" id="{0B519E30-5292-284D-853D-F37333C09C0C}"/>
              </a:ext>
            </a:extLst>
          </p:cNvPr>
          <p:cNvSpPr/>
          <p:nvPr/>
        </p:nvSpPr>
        <p:spPr>
          <a:xfrm>
            <a:off x="9186130" y="5080610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88;p49">
            <a:extLst>
              <a:ext uri="{FF2B5EF4-FFF2-40B4-BE49-F238E27FC236}">
                <a16:creationId xmlns:a16="http://schemas.microsoft.com/office/drawing/2014/main" id="{CC3E5AE3-1A43-C30C-C57B-181C23995A93}"/>
              </a:ext>
            </a:extLst>
          </p:cNvPr>
          <p:cNvSpPr/>
          <p:nvPr/>
        </p:nvSpPr>
        <p:spPr>
          <a:xfrm>
            <a:off x="9369629" y="5080610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89;p49">
            <a:extLst>
              <a:ext uri="{FF2B5EF4-FFF2-40B4-BE49-F238E27FC236}">
                <a16:creationId xmlns:a16="http://schemas.microsoft.com/office/drawing/2014/main" id="{C421702E-4C43-AD38-CFDB-BEAF414D8370}"/>
              </a:ext>
            </a:extLst>
          </p:cNvPr>
          <p:cNvSpPr/>
          <p:nvPr/>
        </p:nvSpPr>
        <p:spPr>
          <a:xfrm>
            <a:off x="9552696" y="5081043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90;p49">
            <a:extLst>
              <a:ext uri="{FF2B5EF4-FFF2-40B4-BE49-F238E27FC236}">
                <a16:creationId xmlns:a16="http://schemas.microsoft.com/office/drawing/2014/main" id="{C3724434-A7C7-0C80-D5DF-F4A072C4D5F4}"/>
              </a:ext>
            </a:extLst>
          </p:cNvPr>
          <p:cNvSpPr/>
          <p:nvPr/>
        </p:nvSpPr>
        <p:spPr>
          <a:xfrm>
            <a:off x="9732280" y="5081043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91;p49">
            <a:extLst>
              <a:ext uri="{FF2B5EF4-FFF2-40B4-BE49-F238E27FC236}">
                <a16:creationId xmlns:a16="http://schemas.microsoft.com/office/drawing/2014/main" id="{0C794EE3-FAD5-480D-3996-206C84A120B6}"/>
              </a:ext>
            </a:extLst>
          </p:cNvPr>
          <p:cNvSpPr/>
          <p:nvPr/>
        </p:nvSpPr>
        <p:spPr>
          <a:xfrm>
            <a:off x="9908399" y="5081043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92;p49">
            <a:extLst>
              <a:ext uri="{FF2B5EF4-FFF2-40B4-BE49-F238E27FC236}">
                <a16:creationId xmlns:a16="http://schemas.microsoft.com/office/drawing/2014/main" id="{48A2F47C-BEF4-5272-720D-1FDFEE93369B}"/>
              </a:ext>
            </a:extLst>
          </p:cNvPr>
          <p:cNvSpPr/>
          <p:nvPr/>
        </p:nvSpPr>
        <p:spPr>
          <a:xfrm>
            <a:off x="10092765" y="5081476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93;p49">
            <a:extLst>
              <a:ext uri="{FF2B5EF4-FFF2-40B4-BE49-F238E27FC236}">
                <a16:creationId xmlns:a16="http://schemas.microsoft.com/office/drawing/2014/main" id="{7D43501D-DD62-EF53-6395-EBAE8729CAD9}"/>
              </a:ext>
            </a:extLst>
          </p:cNvPr>
          <p:cNvSpPr/>
          <p:nvPr/>
        </p:nvSpPr>
        <p:spPr>
          <a:xfrm>
            <a:off x="10268451" y="5081476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94;p49">
            <a:extLst>
              <a:ext uri="{FF2B5EF4-FFF2-40B4-BE49-F238E27FC236}">
                <a16:creationId xmlns:a16="http://schemas.microsoft.com/office/drawing/2014/main" id="{CFBEFAAF-605A-00FE-69B2-A5107F9917C7}"/>
              </a:ext>
            </a:extLst>
          </p:cNvPr>
          <p:cNvSpPr/>
          <p:nvPr/>
        </p:nvSpPr>
        <p:spPr>
          <a:xfrm>
            <a:off x="10444552" y="5081476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95;p49">
            <a:extLst>
              <a:ext uri="{FF2B5EF4-FFF2-40B4-BE49-F238E27FC236}">
                <a16:creationId xmlns:a16="http://schemas.microsoft.com/office/drawing/2014/main" id="{9C517E4E-4A84-363C-4B36-3B7EB2209A2E}"/>
              </a:ext>
            </a:extLst>
          </p:cNvPr>
          <p:cNvSpPr/>
          <p:nvPr/>
        </p:nvSpPr>
        <p:spPr>
          <a:xfrm>
            <a:off x="10620238" y="5081927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96;p49">
            <a:extLst>
              <a:ext uri="{FF2B5EF4-FFF2-40B4-BE49-F238E27FC236}">
                <a16:creationId xmlns:a16="http://schemas.microsoft.com/office/drawing/2014/main" id="{7F49185C-A07E-78E0-218E-7C72800D324C}"/>
              </a:ext>
            </a:extLst>
          </p:cNvPr>
          <p:cNvSpPr/>
          <p:nvPr/>
        </p:nvSpPr>
        <p:spPr>
          <a:xfrm>
            <a:off x="10796339" y="5081927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97;p49">
            <a:extLst>
              <a:ext uri="{FF2B5EF4-FFF2-40B4-BE49-F238E27FC236}">
                <a16:creationId xmlns:a16="http://schemas.microsoft.com/office/drawing/2014/main" id="{F40BA7DD-8ADE-1599-5490-638FC5A07D1F}"/>
              </a:ext>
            </a:extLst>
          </p:cNvPr>
          <p:cNvSpPr/>
          <p:nvPr/>
        </p:nvSpPr>
        <p:spPr>
          <a:xfrm>
            <a:off x="8200331" y="5142793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98;p49">
            <a:extLst>
              <a:ext uri="{FF2B5EF4-FFF2-40B4-BE49-F238E27FC236}">
                <a16:creationId xmlns:a16="http://schemas.microsoft.com/office/drawing/2014/main" id="{02D91BC4-F9ED-4217-8F01-F691BDEEEFBD}"/>
              </a:ext>
            </a:extLst>
          </p:cNvPr>
          <p:cNvSpPr/>
          <p:nvPr/>
        </p:nvSpPr>
        <p:spPr>
          <a:xfrm>
            <a:off x="8471241" y="5142793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99;p49">
            <a:extLst>
              <a:ext uri="{FF2B5EF4-FFF2-40B4-BE49-F238E27FC236}">
                <a16:creationId xmlns:a16="http://schemas.microsoft.com/office/drawing/2014/main" id="{771989F4-A1C7-5206-66BA-E854B03EF5B6}"/>
              </a:ext>
            </a:extLst>
          </p:cNvPr>
          <p:cNvSpPr/>
          <p:nvPr/>
        </p:nvSpPr>
        <p:spPr>
          <a:xfrm>
            <a:off x="8663438" y="5142793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00;p49">
            <a:extLst>
              <a:ext uri="{FF2B5EF4-FFF2-40B4-BE49-F238E27FC236}">
                <a16:creationId xmlns:a16="http://schemas.microsoft.com/office/drawing/2014/main" id="{E6DC64FB-4237-D440-121F-E31E0F67B1C0}"/>
              </a:ext>
            </a:extLst>
          </p:cNvPr>
          <p:cNvSpPr/>
          <p:nvPr/>
        </p:nvSpPr>
        <p:spPr>
          <a:xfrm>
            <a:off x="8856087" y="5143226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01;p49">
            <a:extLst>
              <a:ext uri="{FF2B5EF4-FFF2-40B4-BE49-F238E27FC236}">
                <a16:creationId xmlns:a16="http://schemas.microsoft.com/office/drawing/2014/main" id="{61EFE66D-DC08-002E-FD21-E96857A1BDE1}"/>
              </a:ext>
            </a:extLst>
          </p:cNvPr>
          <p:cNvSpPr/>
          <p:nvPr/>
        </p:nvSpPr>
        <p:spPr>
          <a:xfrm>
            <a:off x="9049150" y="5143226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02;p49">
            <a:extLst>
              <a:ext uri="{FF2B5EF4-FFF2-40B4-BE49-F238E27FC236}">
                <a16:creationId xmlns:a16="http://schemas.microsoft.com/office/drawing/2014/main" id="{00527D8A-C718-D0B1-318C-993E5481FD09}"/>
              </a:ext>
            </a:extLst>
          </p:cNvPr>
          <p:cNvSpPr/>
          <p:nvPr/>
        </p:nvSpPr>
        <p:spPr>
          <a:xfrm>
            <a:off x="9241781" y="5143226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03;p49">
            <a:extLst>
              <a:ext uri="{FF2B5EF4-FFF2-40B4-BE49-F238E27FC236}">
                <a16:creationId xmlns:a16="http://schemas.microsoft.com/office/drawing/2014/main" id="{C5D58AD6-14CF-2D63-003A-07832DE7FC8B}"/>
              </a:ext>
            </a:extLst>
          </p:cNvPr>
          <p:cNvSpPr/>
          <p:nvPr/>
        </p:nvSpPr>
        <p:spPr>
          <a:xfrm>
            <a:off x="9433978" y="5143659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04;p49">
            <a:extLst>
              <a:ext uri="{FF2B5EF4-FFF2-40B4-BE49-F238E27FC236}">
                <a16:creationId xmlns:a16="http://schemas.microsoft.com/office/drawing/2014/main" id="{C870DCAB-8904-1DB8-F426-692048FF2804}"/>
              </a:ext>
            </a:extLst>
          </p:cNvPr>
          <p:cNvSpPr/>
          <p:nvPr/>
        </p:nvSpPr>
        <p:spPr>
          <a:xfrm>
            <a:off x="9626626" y="5143659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05;p49">
            <a:extLst>
              <a:ext uri="{FF2B5EF4-FFF2-40B4-BE49-F238E27FC236}">
                <a16:creationId xmlns:a16="http://schemas.microsoft.com/office/drawing/2014/main" id="{A1FB9756-8CC6-BA42-F17D-B5CAD020D441}"/>
              </a:ext>
            </a:extLst>
          </p:cNvPr>
          <p:cNvSpPr/>
          <p:nvPr/>
        </p:nvSpPr>
        <p:spPr>
          <a:xfrm>
            <a:off x="9812291" y="5143659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06;p49">
            <a:extLst>
              <a:ext uri="{FF2B5EF4-FFF2-40B4-BE49-F238E27FC236}">
                <a16:creationId xmlns:a16="http://schemas.microsoft.com/office/drawing/2014/main" id="{8065D258-76E8-485C-DB42-38A9A3CCF522}"/>
              </a:ext>
            </a:extLst>
          </p:cNvPr>
          <p:cNvSpPr/>
          <p:nvPr/>
        </p:nvSpPr>
        <p:spPr>
          <a:xfrm>
            <a:off x="10006239" y="5144092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07;p49">
            <a:extLst>
              <a:ext uri="{FF2B5EF4-FFF2-40B4-BE49-F238E27FC236}">
                <a16:creationId xmlns:a16="http://schemas.microsoft.com/office/drawing/2014/main" id="{588CD51A-9CA2-32C1-59C4-840742EBEFB1}"/>
              </a:ext>
            </a:extLst>
          </p:cNvPr>
          <p:cNvSpPr/>
          <p:nvPr/>
        </p:nvSpPr>
        <p:spPr>
          <a:xfrm>
            <a:off x="10191489" y="5144092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08;p49">
            <a:extLst>
              <a:ext uri="{FF2B5EF4-FFF2-40B4-BE49-F238E27FC236}">
                <a16:creationId xmlns:a16="http://schemas.microsoft.com/office/drawing/2014/main" id="{531DB87F-7B27-23F3-6D33-46BA21B8A1F0}"/>
              </a:ext>
            </a:extLst>
          </p:cNvPr>
          <p:cNvSpPr/>
          <p:nvPr/>
        </p:nvSpPr>
        <p:spPr>
          <a:xfrm>
            <a:off x="10376288" y="5144092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809;p49">
            <a:extLst>
              <a:ext uri="{FF2B5EF4-FFF2-40B4-BE49-F238E27FC236}">
                <a16:creationId xmlns:a16="http://schemas.microsoft.com/office/drawing/2014/main" id="{190E3003-FC53-2D43-5C5B-FF4E5A9867DD}"/>
              </a:ext>
            </a:extLst>
          </p:cNvPr>
          <p:cNvSpPr/>
          <p:nvPr/>
        </p:nvSpPr>
        <p:spPr>
          <a:xfrm>
            <a:off x="10561538" y="5144543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10;p49">
            <a:extLst>
              <a:ext uri="{FF2B5EF4-FFF2-40B4-BE49-F238E27FC236}">
                <a16:creationId xmlns:a16="http://schemas.microsoft.com/office/drawing/2014/main" id="{EC3A6715-DD1E-24F5-10AC-E325B01A525C}"/>
              </a:ext>
            </a:extLst>
          </p:cNvPr>
          <p:cNvSpPr/>
          <p:nvPr/>
        </p:nvSpPr>
        <p:spPr>
          <a:xfrm>
            <a:off x="10746337" y="5144543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811;p49">
            <a:extLst>
              <a:ext uri="{FF2B5EF4-FFF2-40B4-BE49-F238E27FC236}">
                <a16:creationId xmlns:a16="http://schemas.microsoft.com/office/drawing/2014/main" id="{92811AC1-4C91-07D9-6CBE-3C5C17F34C98}"/>
              </a:ext>
            </a:extLst>
          </p:cNvPr>
          <p:cNvSpPr/>
          <p:nvPr/>
        </p:nvSpPr>
        <p:spPr>
          <a:xfrm>
            <a:off x="7992056" y="5332825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12;p49">
            <a:extLst>
              <a:ext uri="{FF2B5EF4-FFF2-40B4-BE49-F238E27FC236}">
                <a16:creationId xmlns:a16="http://schemas.microsoft.com/office/drawing/2014/main" id="{A3CF1080-C15F-10C7-4D84-8B6E99A8BB2F}"/>
              </a:ext>
            </a:extLst>
          </p:cNvPr>
          <p:cNvSpPr/>
          <p:nvPr/>
        </p:nvSpPr>
        <p:spPr>
          <a:xfrm>
            <a:off x="8301654" y="5332825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813;p49">
            <a:extLst>
              <a:ext uri="{FF2B5EF4-FFF2-40B4-BE49-F238E27FC236}">
                <a16:creationId xmlns:a16="http://schemas.microsoft.com/office/drawing/2014/main" id="{DB582D4F-2DBE-80DB-6A71-9F7EAAB1A6CB}"/>
              </a:ext>
            </a:extLst>
          </p:cNvPr>
          <p:cNvSpPr/>
          <p:nvPr/>
        </p:nvSpPr>
        <p:spPr>
          <a:xfrm>
            <a:off x="8522128" y="5332825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14;p49">
            <a:extLst>
              <a:ext uri="{FF2B5EF4-FFF2-40B4-BE49-F238E27FC236}">
                <a16:creationId xmlns:a16="http://schemas.microsoft.com/office/drawing/2014/main" id="{F0C80DD8-2A61-6714-1C38-B5C30D9EFC92}"/>
              </a:ext>
            </a:extLst>
          </p:cNvPr>
          <p:cNvSpPr/>
          <p:nvPr/>
        </p:nvSpPr>
        <p:spPr>
          <a:xfrm>
            <a:off x="8742151" y="5333258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15;p49">
            <a:extLst>
              <a:ext uri="{FF2B5EF4-FFF2-40B4-BE49-F238E27FC236}">
                <a16:creationId xmlns:a16="http://schemas.microsoft.com/office/drawing/2014/main" id="{FF0F55B1-D896-4FD4-968C-4C911FC3F2A7}"/>
              </a:ext>
            </a:extLst>
          </p:cNvPr>
          <p:cNvSpPr/>
          <p:nvPr/>
        </p:nvSpPr>
        <p:spPr>
          <a:xfrm>
            <a:off x="8966973" y="5333258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816;p49">
            <a:extLst>
              <a:ext uri="{FF2B5EF4-FFF2-40B4-BE49-F238E27FC236}">
                <a16:creationId xmlns:a16="http://schemas.microsoft.com/office/drawing/2014/main" id="{18BA61BD-D9FF-F346-3D88-16E10E6FD2D9}"/>
              </a:ext>
            </a:extLst>
          </p:cNvPr>
          <p:cNvSpPr/>
          <p:nvPr/>
        </p:nvSpPr>
        <p:spPr>
          <a:xfrm>
            <a:off x="10174094" y="5334124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817;p49">
            <a:extLst>
              <a:ext uri="{FF2B5EF4-FFF2-40B4-BE49-F238E27FC236}">
                <a16:creationId xmlns:a16="http://schemas.microsoft.com/office/drawing/2014/main" id="{35723717-F756-22F9-9AF4-F96CE1D643AC}"/>
              </a:ext>
            </a:extLst>
          </p:cNvPr>
          <p:cNvSpPr/>
          <p:nvPr/>
        </p:nvSpPr>
        <p:spPr>
          <a:xfrm>
            <a:off x="10386718" y="5334557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18;p49">
            <a:extLst>
              <a:ext uri="{FF2B5EF4-FFF2-40B4-BE49-F238E27FC236}">
                <a16:creationId xmlns:a16="http://schemas.microsoft.com/office/drawing/2014/main" id="{C5ED0601-D9CE-1DF6-9FF7-95197EB50F58}"/>
              </a:ext>
            </a:extLst>
          </p:cNvPr>
          <p:cNvSpPr/>
          <p:nvPr/>
        </p:nvSpPr>
        <p:spPr>
          <a:xfrm>
            <a:off x="10599360" y="5334557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819;p49">
            <a:extLst>
              <a:ext uri="{FF2B5EF4-FFF2-40B4-BE49-F238E27FC236}">
                <a16:creationId xmlns:a16="http://schemas.microsoft.com/office/drawing/2014/main" id="{FFA1CC7F-6F95-0ADC-42A8-73AC1F05C7BF}"/>
              </a:ext>
            </a:extLst>
          </p:cNvPr>
          <p:cNvSpPr/>
          <p:nvPr/>
        </p:nvSpPr>
        <p:spPr>
          <a:xfrm>
            <a:off x="10812435" y="5334990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820;p49">
            <a:extLst>
              <a:ext uri="{FF2B5EF4-FFF2-40B4-BE49-F238E27FC236}">
                <a16:creationId xmlns:a16="http://schemas.microsoft.com/office/drawing/2014/main" id="{B5E188A3-C7FB-53DF-F34E-FB7C2C11FB43}"/>
              </a:ext>
            </a:extLst>
          </p:cNvPr>
          <p:cNvSpPr/>
          <p:nvPr/>
        </p:nvSpPr>
        <p:spPr>
          <a:xfrm>
            <a:off x="11025944" y="5334990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821;p49">
            <a:extLst>
              <a:ext uri="{FF2B5EF4-FFF2-40B4-BE49-F238E27FC236}">
                <a16:creationId xmlns:a16="http://schemas.microsoft.com/office/drawing/2014/main" id="{794446E0-CF39-42C6-6576-823A928086D1}"/>
              </a:ext>
            </a:extLst>
          </p:cNvPr>
          <p:cNvSpPr/>
          <p:nvPr/>
        </p:nvSpPr>
        <p:spPr>
          <a:xfrm>
            <a:off x="8131634" y="5205409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822;p49">
            <a:extLst>
              <a:ext uri="{FF2B5EF4-FFF2-40B4-BE49-F238E27FC236}">
                <a16:creationId xmlns:a16="http://schemas.microsoft.com/office/drawing/2014/main" id="{89D88996-13FD-3EC1-4AB2-81FE80179D1E}"/>
              </a:ext>
            </a:extLst>
          </p:cNvPr>
          <p:cNvSpPr/>
          <p:nvPr/>
        </p:nvSpPr>
        <p:spPr>
          <a:xfrm>
            <a:off x="8532125" y="5205409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23;p49">
            <a:extLst>
              <a:ext uri="{FF2B5EF4-FFF2-40B4-BE49-F238E27FC236}">
                <a16:creationId xmlns:a16="http://schemas.microsoft.com/office/drawing/2014/main" id="{B6C6E3E3-C568-8D1F-7156-1D2619EC807D}"/>
              </a:ext>
            </a:extLst>
          </p:cNvPr>
          <p:cNvSpPr/>
          <p:nvPr/>
        </p:nvSpPr>
        <p:spPr>
          <a:xfrm>
            <a:off x="8733886" y="5205842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24;p49">
            <a:extLst>
              <a:ext uri="{FF2B5EF4-FFF2-40B4-BE49-F238E27FC236}">
                <a16:creationId xmlns:a16="http://schemas.microsoft.com/office/drawing/2014/main" id="{476FC011-1875-97D4-DD7A-38BFA5B914AD}"/>
              </a:ext>
            </a:extLst>
          </p:cNvPr>
          <p:cNvSpPr/>
          <p:nvPr/>
        </p:nvSpPr>
        <p:spPr>
          <a:xfrm>
            <a:off x="8936531" y="5205842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25;p49">
            <a:extLst>
              <a:ext uri="{FF2B5EF4-FFF2-40B4-BE49-F238E27FC236}">
                <a16:creationId xmlns:a16="http://schemas.microsoft.com/office/drawing/2014/main" id="{C5E5151A-A297-CFC0-6D89-A09932639DC9}"/>
              </a:ext>
            </a:extLst>
          </p:cNvPr>
          <p:cNvSpPr/>
          <p:nvPr/>
        </p:nvSpPr>
        <p:spPr>
          <a:xfrm>
            <a:off x="9137859" y="5205842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826;p49">
            <a:extLst>
              <a:ext uri="{FF2B5EF4-FFF2-40B4-BE49-F238E27FC236}">
                <a16:creationId xmlns:a16="http://schemas.microsoft.com/office/drawing/2014/main" id="{4BD9B3B1-D3A1-3E6A-4405-19A3D4CAC250}"/>
              </a:ext>
            </a:extLst>
          </p:cNvPr>
          <p:cNvSpPr/>
          <p:nvPr/>
        </p:nvSpPr>
        <p:spPr>
          <a:xfrm>
            <a:off x="9339621" y="5206275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27;p49">
            <a:extLst>
              <a:ext uri="{FF2B5EF4-FFF2-40B4-BE49-F238E27FC236}">
                <a16:creationId xmlns:a16="http://schemas.microsoft.com/office/drawing/2014/main" id="{FB653DA8-72FA-2A5F-5DF1-B2527E885644}"/>
              </a:ext>
            </a:extLst>
          </p:cNvPr>
          <p:cNvSpPr/>
          <p:nvPr/>
        </p:nvSpPr>
        <p:spPr>
          <a:xfrm>
            <a:off x="9540949" y="5206275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828;p49">
            <a:extLst>
              <a:ext uri="{FF2B5EF4-FFF2-40B4-BE49-F238E27FC236}">
                <a16:creationId xmlns:a16="http://schemas.microsoft.com/office/drawing/2014/main" id="{EF4FEBF8-1BB3-8A3B-4FAC-8147BD51FCAF}"/>
              </a:ext>
            </a:extLst>
          </p:cNvPr>
          <p:cNvSpPr/>
          <p:nvPr/>
        </p:nvSpPr>
        <p:spPr>
          <a:xfrm>
            <a:off x="9739245" y="5206275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829;p49">
            <a:extLst>
              <a:ext uri="{FF2B5EF4-FFF2-40B4-BE49-F238E27FC236}">
                <a16:creationId xmlns:a16="http://schemas.microsoft.com/office/drawing/2014/main" id="{CE45FC15-F19B-2574-760B-6208FCB157F4}"/>
              </a:ext>
            </a:extLst>
          </p:cNvPr>
          <p:cNvSpPr/>
          <p:nvPr/>
        </p:nvSpPr>
        <p:spPr>
          <a:xfrm>
            <a:off x="9933193" y="5206726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830;p49">
            <a:extLst>
              <a:ext uri="{FF2B5EF4-FFF2-40B4-BE49-F238E27FC236}">
                <a16:creationId xmlns:a16="http://schemas.microsoft.com/office/drawing/2014/main" id="{FFDD4E52-4D74-34C2-8858-0A8D4F25C168}"/>
              </a:ext>
            </a:extLst>
          </p:cNvPr>
          <p:cNvSpPr/>
          <p:nvPr/>
        </p:nvSpPr>
        <p:spPr>
          <a:xfrm>
            <a:off x="10127556" y="5206726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831;p49">
            <a:extLst>
              <a:ext uri="{FF2B5EF4-FFF2-40B4-BE49-F238E27FC236}">
                <a16:creationId xmlns:a16="http://schemas.microsoft.com/office/drawing/2014/main" id="{DC818E69-4474-DCFC-46AC-E55FFF2597C9}"/>
              </a:ext>
            </a:extLst>
          </p:cNvPr>
          <p:cNvSpPr/>
          <p:nvPr/>
        </p:nvSpPr>
        <p:spPr>
          <a:xfrm>
            <a:off x="10321611" y="5207105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32;p49">
            <a:extLst>
              <a:ext uri="{FF2B5EF4-FFF2-40B4-BE49-F238E27FC236}">
                <a16:creationId xmlns:a16="http://schemas.microsoft.com/office/drawing/2014/main" id="{251A887E-F0FA-9F9E-2C6D-A8F2CF9A47B7}"/>
              </a:ext>
            </a:extLst>
          </p:cNvPr>
          <p:cNvSpPr/>
          <p:nvPr/>
        </p:nvSpPr>
        <p:spPr>
          <a:xfrm>
            <a:off x="10515866" y="5207159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33;p49">
            <a:extLst>
              <a:ext uri="{FF2B5EF4-FFF2-40B4-BE49-F238E27FC236}">
                <a16:creationId xmlns:a16="http://schemas.microsoft.com/office/drawing/2014/main" id="{779DEF93-7886-144D-F901-3AD4E25FB3E0}"/>
              </a:ext>
            </a:extLst>
          </p:cNvPr>
          <p:cNvSpPr/>
          <p:nvPr/>
        </p:nvSpPr>
        <p:spPr>
          <a:xfrm>
            <a:off x="10710247" y="5207159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34;p49">
            <a:extLst>
              <a:ext uri="{FF2B5EF4-FFF2-40B4-BE49-F238E27FC236}">
                <a16:creationId xmlns:a16="http://schemas.microsoft.com/office/drawing/2014/main" id="{62823DE0-8B7F-886E-49FE-2F9C8327723D}"/>
              </a:ext>
            </a:extLst>
          </p:cNvPr>
          <p:cNvSpPr/>
          <p:nvPr/>
        </p:nvSpPr>
        <p:spPr>
          <a:xfrm>
            <a:off x="10905060" y="5207593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835;p49">
            <a:extLst>
              <a:ext uri="{FF2B5EF4-FFF2-40B4-BE49-F238E27FC236}">
                <a16:creationId xmlns:a16="http://schemas.microsoft.com/office/drawing/2014/main" id="{89FF02AF-8B48-DE04-42C7-028F451BEB45}"/>
              </a:ext>
            </a:extLst>
          </p:cNvPr>
          <p:cNvSpPr/>
          <p:nvPr/>
        </p:nvSpPr>
        <p:spPr>
          <a:xfrm>
            <a:off x="8061620" y="5269343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836;p49">
            <a:extLst>
              <a:ext uri="{FF2B5EF4-FFF2-40B4-BE49-F238E27FC236}">
                <a16:creationId xmlns:a16="http://schemas.microsoft.com/office/drawing/2014/main" id="{F4F0879C-2ED7-5B04-5575-8E398C7A07FF}"/>
              </a:ext>
            </a:extLst>
          </p:cNvPr>
          <p:cNvSpPr/>
          <p:nvPr/>
        </p:nvSpPr>
        <p:spPr>
          <a:xfrm>
            <a:off x="8601255" y="5269343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837;p49">
            <a:extLst>
              <a:ext uri="{FF2B5EF4-FFF2-40B4-BE49-F238E27FC236}">
                <a16:creationId xmlns:a16="http://schemas.microsoft.com/office/drawing/2014/main" id="{D45E222F-C5B6-71A7-927C-861511E53F35}"/>
              </a:ext>
            </a:extLst>
          </p:cNvPr>
          <p:cNvSpPr/>
          <p:nvPr/>
        </p:nvSpPr>
        <p:spPr>
          <a:xfrm>
            <a:off x="8813031" y="5269776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838;p49">
            <a:extLst>
              <a:ext uri="{FF2B5EF4-FFF2-40B4-BE49-F238E27FC236}">
                <a16:creationId xmlns:a16="http://schemas.microsoft.com/office/drawing/2014/main" id="{10CE7283-2F8F-4A05-025C-5B8C533437D8}"/>
              </a:ext>
            </a:extLst>
          </p:cNvPr>
          <p:cNvSpPr/>
          <p:nvPr/>
        </p:nvSpPr>
        <p:spPr>
          <a:xfrm>
            <a:off x="9023923" y="526977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3D652DC1-829E-77E8-B57A-A52778205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17" y="3147415"/>
            <a:ext cx="2757794" cy="1824942"/>
          </a:xfrm>
          <a:prstGeom prst="rect">
            <a:avLst/>
          </a:prstGeom>
        </p:spPr>
      </p:pic>
      <p:sp>
        <p:nvSpPr>
          <p:cNvPr id="69" name="Google Shape;839;p49">
            <a:extLst>
              <a:ext uri="{FF2B5EF4-FFF2-40B4-BE49-F238E27FC236}">
                <a16:creationId xmlns:a16="http://schemas.microsoft.com/office/drawing/2014/main" id="{5E555FCE-5E67-460F-EFE3-D8CD14D4E8F6}"/>
              </a:ext>
            </a:extLst>
          </p:cNvPr>
          <p:cNvSpPr/>
          <p:nvPr/>
        </p:nvSpPr>
        <p:spPr>
          <a:xfrm>
            <a:off x="9234833" y="5270209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840;p49">
            <a:extLst>
              <a:ext uri="{FF2B5EF4-FFF2-40B4-BE49-F238E27FC236}">
                <a16:creationId xmlns:a16="http://schemas.microsoft.com/office/drawing/2014/main" id="{023AB35C-F80C-E859-7A86-2FEDC28909DD}"/>
              </a:ext>
            </a:extLst>
          </p:cNvPr>
          <p:cNvSpPr/>
          <p:nvPr/>
        </p:nvSpPr>
        <p:spPr>
          <a:xfrm>
            <a:off x="9445725" y="5270209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841;p49">
            <a:extLst>
              <a:ext uri="{FF2B5EF4-FFF2-40B4-BE49-F238E27FC236}">
                <a16:creationId xmlns:a16="http://schemas.microsoft.com/office/drawing/2014/main" id="{918C0F32-29DD-437C-D0F9-80BB236049C2}"/>
              </a:ext>
            </a:extLst>
          </p:cNvPr>
          <p:cNvSpPr/>
          <p:nvPr/>
        </p:nvSpPr>
        <p:spPr>
          <a:xfrm>
            <a:off x="9656184" y="5270209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842;p49">
            <a:extLst>
              <a:ext uri="{FF2B5EF4-FFF2-40B4-BE49-F238E27FC236}">
                <a16:creationId xmlns:a16="http://schemas.microsoft.com/office/drawing/2014/main" id="{19D8D1E1-991D-4E62-C1D6-63310EF24772}"/>
              </a:ext>
            </a:extLst>
          </p:cNvPr>
          <p:cNvSpPr/>
          <p:nvPr/>
        </p:nvSpPr>
        <p:spPr>
          <a:xfrm>
            <a:off x="9859696" y="5270642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43;p49">
            <a:extLst>
              <a:ext uri="{FF2B5EF4-FFF2-40B4-BE49-F238E27FC236}">
                <a16:creationId xmlns:a16="http://schemas.microsoft.com/office/drawing/2014/main" id="{0B6C725E-0765-2212-5A6A-8308B6769663}"/>
              </a:ext>
            </a:extLst>
          </p:cNvPr>
          <p:cNvSpPr/>
          <p:nvPr/>
        </p:nvSpPr>
        <p:spPr>
          <a:xfrm>
            <a:off x="10063207" y="5270642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844;p49">
            <a:extLst>
              <a:ext uri="{FF2B5EF4-FFF2-40B4-BE49-F238E27FC236}">
                <a16:creationId xmlns:a16="http://schemas.microsoft.com/office/drawing/2014/main" id="{E9B721B5-FA3F-D74D-423A-17BC2116ECAF}"/>
              </a:ext>
            </a:extLst>
          </p:cNvPr>
          <p:cNvSpPr/>
          <p:nvPr/>
        </p:nvSpPr>
        <p:spPr>
          <a:xfrm>
            <a:off x="10266701" y="5270642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845;p49">
            <a:extLst>
              <a:ext uri="{FF2B5EF4-FFF2-40B4-BE49-F238E27FC236}">
                <a16:creationId xmlns:a16="http://schemas.microsoft.com/office/drawing/2014/main" id="{CB1A14D4-8924-CC2D-38B4-898A4958C2DD}"/>
              </a:ext>
            </a:extLst>
          </p:cNvPr>
          <p:cNvSpPr/>
          <p:nvPr/>
        </p:nvSpPr>
        <p:spPr>
          <a:xfrm>
            <a:off x="10470212" y="5271075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46;p49">
            <a:extLst>
              <a:ext uri="{FF2B5EF4-FFF2-40B4-BE49-F238E27FC236}">
                <a16:creationId xmlns:a16="http://schemas.microsoft.com/office/drawing/2014/main" id="{B79CDCB6-2C3F-A881-F9A1-EC275C40B196}"/>
              </a:ext>
            </a:extLst>
          </p:cNvPr>
          <p:cNvSpPr/>
          <p:nvPr/>
        </p:nvSpPr>
        <p:spPr>
          <a:xfrm>
            <a:off x="10673724" y="5271075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847;p49">
            <a:extLst>
              <a:ext uri="{FF2B5EF4-FFF2-40B4-BE49-F238E27FC236}">
                <a16:creationId xmlns:a16="http://schemas.microsoft.com/office/drawing/2014/main" id="{A3841FDE-A30E-C989-6360-52385E8E6525}"/>
              </a:ext>
            </a:extLst>
          </p:cNvPr>
          <p:cNvSpPr/>
          <p:nvPr/>
        </p:nvSpPr>
        <p:spPr>
          <a:xfrm>
            <a:off x="10878101" y="5271075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7F464D-38DC-ACF4-045A-3FAE162ED428}"/>
              </a:ext>
            </a:extLst>
          </p:cNvPr>
          <p:cNvSpPr txBox="1"/>
          <p:nvPr/>
        </p:nvSpPr>
        <p:spPr>
          <a:xfrm>
            <a:off x="783599" y="3399818"/>
            <a:ext cx="655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Ввод вместимости человек в зале.</a:t>
            </a:r>
          </a:p>
        </p:txBody>
      </p: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D6DD8D82-569C-BFF2-1AB8-0F2232EFA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093" y="3489653"/>
            <a:ext cx="2210726" cy="1127760"/>
          </a:xfrm>
          <a:prstGeom prst="rect">
            <a:avLst/>
          </a:prstGeom>
        </p:spPr>
      </p:pic>
      <p:sp>
        <p:nvSpPr>
          <p:cNvPr id="79" name="Google Shape;850;p49">
            <a:extLst>
              <a:ext uri="{FF2B5EF4-FFF2-40B4-BE49-F238E27FC236}">
                <a16:creationId xmlns:a16="http://schemas.microsoft.com/office/drawing/2014/main" id="{0026A698-0091-9A36-5D4E-5BB2A194921D}"/>
              </a:ext>
            </a:extLst>
          </p:cNvPr>
          <p:cNvSpPr/>
          <p:nvPr/>
        </p:nvSpPr>
        <p:spPr>
          <a:xfrm>
            <a:off x="8177534" y="3036193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4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173C04-D730-10E3-75D2-03E7FCB3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«ДОБАВЛЕНИЕ в «</a:t>
            </a:r>
            <a:r>
              <a:rPr lang="en-US" dirty="0"/>
              <a:t>movies</a:t>
            </a:r>
            <a:r>
              <a:rPr lang="ru-RU" dirty="0"/>
              <a:t>»»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3B2FB2-10E7-DF1F-C3E3-78F652F1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417" y="3152612"/>
            <a:ext cx="2754789" cy="1819745"/>
          </a:xfrm>
          <a:prstGeom prst="rect">
            <a:avLst/>
          </a:prstGeom>
        </p:spPr>
      </p:pic>
      <p:sp>
        <p:nvSpPr>
          <p:cNvPr id="6" name="Google Shape;776;p49">
            <a:extLst>
              <a:ext uri="{FF2B5EF4-FFF2-40B4-BE49-F238E27FC236}">
                <a16:creationId xmlns:a16="http://schemas.microsoft.com/office/drawing/2014/main" id="{9FE3D13B-83A9-6400-F8B0-9707A1F1F201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77;p49">
            <a:extLst>
              <a:ext uri="{FF2B5EF4-FFF2-40B4-BE49-F238E27FC236}">
                <a16:creationId xmlns:a16="http://schemas.microsoft.com/office/drawing/2014/main" id="{4533CC98-D904-CD4E-39A6-F4AE93FCFF13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78;p49">
            <a:extLst>
              <a:ext uri="{FF2B5EF4-FFF2-40B4-BE49-F238E27FC236}">
                <a16:creationId xmlns:a16="http://schemas.microsoft.com/office/drawing/2014/main" id="{29784FEB-381B-1C22-6821-B6589AF7F44E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79;p49">
            <a:extLst>
              <a:ext uri="{FF2B5EF4-FFF2-40B4-BE49-F238E27FC236}">
                <a16:creationId xmlns:a16="http://schemas.microsoft.com/office/drawing/2014/main" id="{783FFAFB-D5A6-A9A0-19DA-CDD9DA8418D4}"/>
              </a:ext>
            </a:extLst>
          </p:cNvPr>
          <p:cNvSpPr/>
          <p:nvPr/>
        </p:nvSpPr>
        <p:spPr>
          <a:xfrm>
            <a:off x="7414147" y="5627644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81;p49">
            <a:extLst>
              <a:ext uri="{FF2B5EF4-FFF2-40B4-BE49-F238E27FC236}">
                <a16:creationId xmlns:a16="http://schemas.microsoft.com/office/drawing/2014/main" id="{1C555B77-3D29-0A3E-9D5D-87E6679410C8}"/>
              </a:ext>
            </a:extLst>
          </p:cNvPr>
          <p:cNvSpPr/>
          <p:nvPr/>
        </p:nvSpPr>
        <p:spPr>
          <a:xfrm>
            <a:off x="8816947" y="5403706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2;p49">
            <a:extLst>
              <a:ext uri="{FF2B5EF4-FFF2-40B4-BE49-F238E27FC236}">
                <a16:creationId xmlns:a16="http://schemas.microsoft.com/office/drawing/2014/main" id="{A13D5212-55C3-A3DC-CDD5-BB198306689A}"/>
              </a:ext>
            </a:extLst>
          </p:cNvPr>
          <p:cNvSpPr/>
          <p:nvPr/>
        </p:nvSpPr>
        <p:spPr>
          <a:xfrm>
            <a:off x="8269047" y="5080177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83;p49">
            <a:extLst>
              <a:ext uri="{FF2B5EF4-FFF2-40B4-BE49-F238E27FC236}">
                <a16:creationId xmlns:a16="http://schemas.microsoft.com/office/drawing/2014/main" id="{4358BF27-36A3-2C0E-E0A1-4CF13CE673FB}"/>
              </a:ext>
            </a:extLst>
          </p:cNvPr>
          <p:cNvSpPr/>
          <p:nvPr/>
        </p:nvSpPr>
        <p:spPr>
          <a:xfrm>
            <a:off x="8452546" y="5080177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84;p49">
            <a:extLst>
              <a:ext uri="{FF2B5EF4-FFF2-40B4-BE49-F238E27FC236}">
                <a16:creationId xmlns:a16="http://schemas.microsoft.com/office/drawing/2014/main" id="{405DF02E-E0C8-04A1-F8F1-1830E447AFA1}"/>
              </a:ext>
            </a:extLst>
          </p:cNvPr>
          <p:cNvSpPr/>
          <p:nvPr/>
        </p:nvSpPr>
        <p:spPr>
          <a:xfrm>
            <a:off x="8635613" y="5080177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85;p49">
            <a:extLst>
              <a:ext uri="{FF2B5EF4-FFF2-40B4-BE49-F238E27FC236}">
                <a16:creationId xmlns:a16="http://schemas.microsoft.com/office/drawing/2014/main" id="{271F4CE9-58B1-957B-73BF-0D7AB393E54B}"/>
              </a:ext>
            </a:extLst>
          </p:cNvPr>
          <p:cNvSpPr/>
          <p:nvPr/>
        </p:nvSpPr>
        <p:spPr>
          <a:xfrm>
            <a:off x="8819113" y="5080610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86;p49">
            <a:extLst>
              <a:ext uri="{FF2B5EF4-FFF2-40B4-BE49-F238E27FC236}">
                <a16:creationId xmlns:a16="http://schemas.microsoft.com/office/drawing/2014/main" id="{921978BA-B413-7867-1895-60DAC75427CF}"/>
              </a:ext>
            </a:extLst>
          </p:cNvPr>
          <p:cNvSpPr/>
          <p:nvPr/>
        </p:nvSpPr>
        <p:spPr>
          <a:xfrm>
            <a:off x="9002179" y="5080610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87;p49">
            <a:extLst>
              <a:ext uri="{FF2B5EF4-FFF2-40B4-BE49-F238E27FC236}">
                <a16:creationId xmlns:a16="http://schemas.microsoft.com/office/drawing/2014/main" id="{0B519E30-5292-284D-853D-F37333C09C0C}"/>
              </a:ext>
            </a:extLst>
          </p:cNvPr>
          <p:cNvSpPr/>
          <p:nvPr/>
        </p:nvSpPr>
        <p:spPr>
          <a:xfrm>
            <a:off x="9186130" y="5080610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88;p49">
            <a:extLst>
              <a:ext uri="{FF2B5EF4-FFF2-40B4-BE49-F238E27FC236}">
                <a16:creationId xmlns:a16="http://schemas.microsoft.com/office/drawing/2014/main" id="{CC3E5AE3-1A43-C30C-C57B-181C23995A93}"/>
              </a:ext>
            </a:extLst>
          </p:cNvPr>
          <p:cNvSpPr/>
          <p:nvPr/>
        </p:nvSpPr>
        <p:spPr>
          <a:xfrm>
            <a:off x="9369629" y="5080610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89;p49">
            <a:extLst>
              <a:ext uri="{FF2B5EF4-FFF2-40B4-BE49-F238E27FC236}">
                <a16:creationId xmlns:a16="http://schemas.microsoft.com/office/drawing/2014/main" id="{C421702E-4C43-AD38-CFDB-BEAF414D8370}"/>
              </a:ext>
            </a:extLst>
          </p:cNvPr>
          <p:cNvSpPr/>
          <p:nvPr/>
        </p:nvSpPr>
        <p:spPr>
          <a:xfrm>
            <a:off x="9552696" y="5081043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90;p49">
            <a:extLst>
              <a:ext uri="{FF2B5EF4-FFF2-40B4-BE49-F238E27FC236}">
                <a16:creationId xmlns:a16="http://schemas.microsoft.com/office/drawing/2014/main" id="{C3724434-A7C7-0C80-D5DF-F4A072C4D5F4}"/>
              </a:ext>
            </a:extLst>
          </p:cNvPr>
          <p:cNvSpPr/>
          <p:nvPr/>
        </p:nvSpPr>
        <p:spPr>
          <a:xfrm>
            <a:off x="9732280" y="5081043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91;p49">
            <a:extLst>
              <a:ext uri="{FF2B5EF4-FFF2-40B4-BE49-F238E27FC236}">
                <a16:creationId xmlns:a16="http://schemas.microsoft.com/office/drawing/2014/main" id="{0C794EE3-FAD5-480D-3996-206C84A120B6}"/>
              </a:ext>
            </a:extLst>
          </p:cNvPr>
          <p:cNvSpPr/>
          <p:nvPr/>
        </p:nvSpPr>
        <p:spPr>
          <a:xfrm>
            <a:off x="9908399" y="5081043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92;p49">
            <a:extLst>
              <a:ext uri="{FF2B5EF4-FFF2-40B4-BE49-F238E27FC236}">
                <a16:creationId xmlns:a16="http://schemas.microsoft.com/office/drawing/2014/main" id="{48A2F47C-BEF4-5272-720D-1FDFEE93369B}"/>
              </a:ext>
            </a:extLst>
          </p:cNvPr>
          <p:cNvSpPr/>
          <p:nvPr/>
        </p:nvSpPr>
        <p:spPr>
          <a:xfrm>
            <a:off x="10092765" y="5081476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93;p49">
            <a:extLst>
              <a:ext uri="{FF2B5EF4-FFF2-40B4-BE49-F238E27FC236}">
                <a16:creationId xmlns:a16="http://schemas.microsoft.com/office/drawing/2014/main" id="{7D43501D-DD62-EF53-6395-EBAE8729CAD9}"/>
              </a:ext>
            </a:extLst>
          </p:cNvPr>
          <p:cNvSpPr/>
          <p:nvPr/>
        </p:nvSpPr>
        <p:spPr>
          <a:xfrm>
            <a:off x="10268451" y="5081476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94;p49">
            <a:extLst>
              <a:ext uri="{FF2B5EF4-FFF2-40B4-BE49-F238E27FC236}">
                <a16:creationId xmlns:a16="http://schemas.microsoft.com/office/drawing/2014/main" id="{CFBEFAAF-605A-00FE-69B2-A5107F9917C7}"/>
              </a:ext>
            </a:extLst>
          </p:cNvPr>
          <p:cNvSpPr/>
          <p:nvPr/>
        </p:nvSpPr>
        <p:spPr>
          <a:xfrm>
            <a:off x="10444552" y="5081476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95;p49">
            <a:extLst>
              <a:ext uri="{FF2B5EF4-FFF2-40B4-BE49-F238E27FC236}">
                <a16:creationId xmlns:a16="http://schemas.microsoft.com/office/drawing/2014/main" id="{9C517E4E-4A84-363C-4B36-3B7EB2209A2E}"/>
              </a:ext>
            </a:extLst>
          </p:cNvPr>
          <p:cNvSpPr/>
          <p:nvPr/>
        </p:nvSpPr>
        <p:spPr>
          <a:xfrm>
            <a:off x="10620238" y="5081927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96;p49">
            <a:extLst>
              <a:ext uri="{FF2B5EF4-FFF2-40B4-BE49-F238E27FC236}">
                <a16:creationId xmlns:a16="http://schemas.microsoft.com/office/drawing/2014/main" id="{7F49185C-A07E-78E0-218E-7C72800D324C}"/>
              </a:ext>
            </a:extLst>
          </p:cNvPr>
          <p:cNvSpPr/>
          <p:nvPr/>
        </p:nvSpPr>
        <p:spPr>
          <a:xfrm>
            <a:off x="10796339" y="5081927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97;p49">
            <a:extLst>
              <a:ext uri="{FF2B5EF4-FFF2-40B4-BE49-F238E27FC236}">
                <a16:creationId xmlns:a16="http://schemas.microsoft.com/office/drawing/2014/main" id="{F40BA7DD-8ADE-1599-5490-638FC5A07D1F}"/>
              </a:ext>
            </a:extLst>
          </p:cNvPr>
          <p:cNvSpPr/>
          <p:nvPr/>
        </p:nvSpPr>
        <p:spPr>
          <a:xfrm>
            <a:off x="8200331" y="5142793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98;p49">
            <a:extLst>
              <a:ext uri="{FF2B5EF4-FFF2-40B4-BE49-F238E27FC236}">
                <a16:creationId xmlns:a16="http://schemas.microsoft.com/office/drawing/2014/main" id="{02D91BC4-F9ED-4217-8F01-F691BDEEEFBD}"/>
              </a:ext>
            </a:extLst>
          </p:cNvPr>
          <p:cNvSpPr/>
          <p:nvPr/>
        </p:nvSpPr>
        <p:spPr>
          <a:xfrm>
            <a:off x="8471241" y="5142793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99;p49">
            <a:extLst>
              <a:ext uri="{FF2B5EF4-FFF2-40B4-BE49-F238E27FC236}">
                <a16:creationId xmlns:a16="http://schemas.microsoft.com/office/drawing/2014/main" id="{771989F4-A1C7-5206-66BA-E854B03EF5B6}"/>
              </a:ext>
            </a:extLst>
          </p:cNvPr>
          <p:cNvSpPr/>
          <p:nvPr/>
        </p:nvSpPr>
        <p:spPr>
          <a:xfrm>
            <a:off x="8663438" y="5142793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00;p49">
            <a:extLst>
              <a:ext uri="{FF2B5EF4-FFF2-40B4-BE49-F238E27FC236}">
                <a16:creationId xmlns:a16="http://schemas.microsoft.com/office/drawing/2014/main" id="{E6DC64FB-4237-D440-121F-E31E0F67B1C0}"/>
              </a:ext>
            </a:extLst>
          </p:cNvPr>
          <p:cNvSpPr/>
          <p:nvPr/>
        </p:nvSpPr>
        <p:spPr>
          <a:xfrm>
            <a:off x="8856087" y="5143226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01;p49">
            <a:extLst>
              <a:ext uri="{FF2B5EF4-FFF2-40B4-BE49-F238E27FC236}">
                <a16:creationId xmlns:a16="http://schemas.microsoft.com/office/drawing/2014/main" id="{61EFE66D-DC08-002E-FD21-E96857A1BDE1}"/>
              </a:ext>
            </a:extLst>
          </p:cNvPr>
          <p:cNvSpPr/>
          <p:nvPr/>
        </p:nvSpPr>
        <p:spPr>
          <a:xfrm>
            <a:off x="9049150" y="5143226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02;p49">
            <a:extLst>
              <a:ext uri="{FF2B5EF4-FFF2-40B4-BE49-F238E27FC236}">
                <a16:creationId xmlns:a16="http://schemas.microsoft.com/office/drawing/2014/main" id="{00527D8A-C718-D0B1-318C-993E5481FD09}"/>
              </a:ext>
            </a:extLst>
          </p:cNvPr>
          <p:cNvSpPr/>
          <p:nvPr/>
        </p:nvSpPr>
        <p:spPr>
          <a:xfrm>
            <a:off x="9241781" y="5143226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03;p49">
            <a:extLst>
              <a:ext uri="{FF2B5EF4-FFF2-40B4-BE49-F238E27FC236}">
                <a16:creationId xmlns:a16="http://schemas.microsoft.com/office/drawing/2014/main" id="{C5D58AD6-14CF-2D63-003A-07832DE7FC8B}"/>
              </a:ext>
            </a:extLst>
          </p:cNvPr>
          <p:cNvSpPr/>
          <p:nvPr/>
        </p:nvSpPr>
        <p:spPr>
          <a:xfrm>
            <a:off x="9433978" y="5143659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04;p49">
            <a:extLst>
              <a:ext uri="{FF2B5EF4-FFF2-40B4-BE49-F238E27FC236}">
                <a16:creationId xmlns:a16="http://schemas.microsoft.com/office/drawing/2014/main" id="{C870DCAB-8904-1DB8-F426-692048FF2804}"/>
              </a:ext>
            </a:extLst>
          </p:cNvPr>
          <p:cNvSpPr/>
          <p:nvPr/>
        </p:nvSpPr>
        <p:spPr>
          <a:xfrm>
            <a:off x="9626626" y="5143659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05;p49">
            <a:extLst>
              <a:ext uri="{FF2B5EF4-FFF2-40B4-BE49-F238E27FC236}">
                <a16:creationId xmlns:a16="http://schemas.microsoft.com/office/drawing/2014/main" id="{A1FB9756-8CC6-BA42-F17D-B5CAD020D441}"/>
              </a:ext>
            </a:extLst>
          </p:cNvPr>
          <p:cNvSpPr/>
          <p:nvPr/>
        </p:nvSpPr>
        <p:spPr>
          <a:xfrm>
            <a:off x="9812291" y="5143659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06;p49">
            <a:extLst>
              <a:ext uri="{FF2B5EF4-FFF2-40B4-BE49-F238E27FC236}">
                <a16:creationId xmlns:a16="http://schemas.microsoft.com/office/drawing/2014/main" id="{8065D258-76E8-485C-DB42-38A9A3CCF522}"/>
              </a:ext>
            </a:extLst>
          </p:cNvPr>
          <p:cNvSpPr/>
          <p:nvPr/>
        </p:nvSpPr>
        <p:spPr>
          <a:xfrm>
            <a:off x="10006239" y="5144092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07;p49">
            <a:extLst>
              <a:ext uri="{FF2B5EF4-FFF2-40B4-BE49-F238E27FC236}">
                <a16:creationId xmlns:a16="http://schemas.microsoft.com/office/drawing/2014/main" id="{588CD51A-9CA2-32C1-59C4-840742EBEFB1}"/>
              </a:ext>
            </a:extLst>
          </p:cNvPr>
          <p:cNvSpPr/>
          <p:nvPr/>
        </p:nvSpPr>
        <p:spPr>
          <a:xfrm>
            <a:off x="10191489" y="5144092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08;p49">
            <a:extLst>
              <a:ext uri="{FF2B5EF4-FFF2-40B4-BE49-F238E27FC236}">
                <a16:creationId xmlns:a16="http://schemas.microsoft.com/office/drawing/2014/main" id="{531DB87F-7B27-23F3-6D33-46BA21B8A1F0}"/>
              </a:ext>
            </a:extLst>
          </p:cNvPr>
          <p:cNvSpPr/>
          <p:nvPr/>
        </p:nvSpPr>
        <p:spPr>
          <a:xfrm>
            <a:off x="10376288" y="5144092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809;p49">
            <a:extLst>
              <a:ext uri="{FF2B5EF4-FFF2-40B4-BE49-F238E27FC236}">
                <a16:creationId xmlns:a16="http://schemas.microsoft.com/office/drawing/2014/main" id="{190E3003-FC53-2D43-5C5B-FF4E5A9867DD}"/>
              </a:ext>
            </a:extLst>
          </p:cNvPr>
          <p:cNvSpPr/>
          <p:nvPr/>
        </p:nvSpPr>
        <p:spPr>
          <a:xfrm>
            <a:off x="10561538" y="5144543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10;p49">
            <a:extLst>
              <a:ext uri="{FF2B5EF4-FFF2-40B4-BE49-F238E27FC236}">
                <a16:creationId xmlns:a16="http://schemas.microsoft.com/office/drawing/2014/main" id="{EC3A6715-DD1E-24F5-10AC-E325B01A525C}"/>
              </a:ext>
            </a:extLst>
          </p:cNvPr>
          <p:cNvSpPr/>
          <p:nvPr/>
        </p:nvSpPr>
        <p:spPr>
          <a:xfrm>
            <a:off x="10746337" y="5144543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811;p49">
            <a:extLst>
              <a:ext uri="{FF2B5EF4-FFF2-40B4-BE49-F238E27FC236}">
                <a16:creationId xmlns:a16="http://schemas.microsoft.com/office/drawing/2014/main" id="{92811AC1-4C91-07D9-6CBE-3C5C17F34C98}"/>
              </a:ext>
            </a:extLst>
          </p:cNvPr>
          <p:cNvSpPr/>
          <p:nvPr/>
        </p:nvSpPr>
        <p:spPr>
          <a:xfrm>
            <a:off x="7992056" y="5332825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12;p49">
            <a:extLst>
              <a:ext uri="{FF2B5EF4-FFF2-40B4-BE49-F238E27FC236}">
                <a16:creationId xmlns:a16="http://schemas.microsoft.com/office/drawing/2014/main" id="{A3CF1080-C15F-10C7-4D84-8B6E99A8BB2F}"/>
              </a:ext>
            </a:extLst>
          </p:cNvPr>
          <p:cNvSpPr/>
          <p:nvPr/>
        </p:nvSpPr>
        <p:spPr>
          <a:xfrm>
            <a:off x="8301654" y="5332825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813;p49">
            <a:extLst>
              <a:ext uri="{FF2B5EF4-FFF2-40B4-BE49-F238E27FC236}">
                <a16:creationId xmlns:a16="http://schemas.microsoft.com/office/drawing/2014/main" id="{DB582D4F-2DBE-80DB-6A71-9F7EAAB1A6CB}"/>
              </a:ext>
            </a:extLst>
          </p:cNvPr>
          <p:cNvSpPr/>
          <p:nvPr/>
        </p:nvSpPr>
        <p:spPr>
          <a:xfrm>
            <a:off x="8522128" y="5332825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14;p49">
            <a:extLst>
              <a:ext uri="{FF2B5EF4-FFF2-40B4-BE49-F238E27FC236}">
                <a16:creationId xmlns:a16="http://schemas.microsoft.com/office/drawing/2014/main" id="{F0C80DD8-2A61-6714-1C38-B5C30D9EFC92}"/>
              </a:ext>
            </a:extLst>
          </p:cNvPr>
          <p:cNvSpPr/>
          <p:nvPr/>
        </p:nvSpPr>
        <p:spPr>
          <a:xfrm>
            <a:off x="8742151" y="5333258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15;p49">
            <a:extLst>
              <a:ext uri="{FF2B5EF4-FFF2-40B4-BE49-F238E27FC236}">
                <a16:creationId xmlns:a16="http://schemas.microsoft.com/office/drawing/2014/main" id="{FF0F55B1-D896-4FD4-968C-4C911FC3F2A7}"/>
              </a:ext>
            </a:extLst>
          </p:cNvPr>
          <p:cNvSpPr/>
          <p:nvPr/>
        </p:nvSpPr>
        <p:spPr>
          <a:xfrm>
            <a:off x="8966973" y="5333258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816;p49">
            <a:extLst>
              <a:ext uri="{FF2B5EF4-FFF2-40B4-BE49-F238E27FC236}">
                <a16:creationId xmlns:a16="http://schemas.microsoft.com/office/drawing/2014/main" id="{18BA61BD-D9FF-F346-3D88-16E10E6FD2D9}"/>
              </a:ext>
            </a:extLst>
          </p:cNvPr>
          <p:cNvSpPr/>
          <p:nvPr/>
        </p:nvSpPr>
        <p:spPr>
          <a:xfrm>
            <a:off x="10174094" y="5334124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817;p49">
            <a:extLst>
              <a:ext uri="{FF2B5EF4-FFF2-40B4-BE49-F238E27FC236}">
                <a16:creationId xmlns:a16="http://schemas.microsoft.com/office/drawing/2014/main" id="{35723717-F756-22F9-9AF4-F96CE1D643AC}"/>
              </a:ext>
            </a:extLst>
          </p:cNvPr>
          <p:cNvSpPr/>
          <p:nvPr/>
        </p:nvSpPr>
        <p:spPr>
          <a:xfrm>
            <a:off x="10386718" y="5334557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18;p49">
            <a:extLst>
              <a:ext uri="{FF2B5EF4-FFF2-40B4-BE49-F238E27FC236}">
                <a16:creationId xmlns:a16="http://schemas.microsoft.com/office/drawing/2014/main" id="{C5ED0601-D9CE-1DF6-9FF7-95197EB50F58}"/>
              </a:ext>
            </a:extLst>
          </p:cNvPr>
          <p:cNvSpPr/>
          <p:nvPr/>
        </p:nvSpPr>
        <p:spPr>
          <a:xfrm>
            <a:off x="10599360" y="5334557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819;p49">
            <a:extLst>
              <a:ext uri="{FF2B5EF4-FFF2-40B4-BE49-F238E27FC236}">
                <a16:creationId xmlns:a16="http://schemas.microsoft.com/office/drawing/2014/main" id="{FFA1CC7F-6F95-0ADC-42A8-73AC1F05C7BF}"/>
              </a:ext>
            </a:extLst>
          </p:cNvPr>
          <p:cNvSpPr/>
          <p:nvPr/>
        </p:nvSpPr>
        <p:spPr>
          <a:xfrm>
            <a:off x="10812435" y="5334990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820;p49">
            <a:extLst>
              <a:ext uri="{FF2B5EF4-FFF2-40B4-BE49-F238E27FC236}">
                <a16:creationId xmlns:a16="http://schemas.microsoft.com/office/drawing/2014/main" id="{B5E188A3-C7FB-53DF-F34E-FB7C2C11FB43}"/>
              </a:ext>
            </a:extLst>
          </p:cNvPr>
          <p:cNvSpPr/>
          <p:nvPr/>
        </p:nvSpPr>
        <p:spPr>
          <a:xfrm>
            <a:off x="11025944" y="5334990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821;p49">
            <a:extLst>
              <a:ext uri="{FF2B5EF4-FFF2-40B4-BE49-F238E27FC236}">
                <a16:creationId xmlns:a16="http://schemas.microsoft.com/office/drawing/2014/main" id="{794446E0-CF39-42C6-6576-823A928086D1}"/>
              </a:ext>
            </a:extLst>
          </p:cNvPr>
          <p:cNvSpPr/>
          <p:nvPr/>
        </p:nvSpPr>
        <p:spPr>
          <a:xfrm>
            <a:off x="8131634" y="5205409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822;p49">
            <a:extLst>
              <a:ext uri="{FF2B5EF4-FFF2-40B4-BE49-F238E27FC236}">
                <a16:creationId xmlns:a16="http://schemas.microsoft.com/office/drawing/2014/main" id="{89D88996-13FD-3EC1-4AB2-81FE80179D1E}"/>
              </a:ext>
            </a:extLst>
          </p:cNvPr>
          <p:cNvSpPr/>
          <p:nvPr/>
        </p:nvSpPr>
        <p:spPr>
          <a:xfrm>
            <a:off x="8532125" y="5205409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23;p49">
            <a:extLst>
              <a:ext uri="{FF2B5EF4-FFF2-40B4-BE49-F238E27FC236}">
                <a16:creationId xmlns:a16="http://schemas.microsoft.com/office/drawing/2014/main" id="{B6C6E3E3-C568-8D1F-7156-1D2619EC807D}"/>
              </a:ext>
            </a:extLst>
          </p:cNvPr>
          <p:cNvSpPr/>
          <p:nvPr/>
        </p:nvSpPr>
        <p:spPr>
          <a:xfrm>
            <a:off x="8733886" y="5205842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24;p49">
            <a:extLst>
              <a:ext uri="{FF2B5EF4-FFF2-40B4-BE49-F238E27FC236}">
                <a16:creationId xmlns:a16="http://schemas.microsoft.com/office/drawing/2014/main" id="{476FC011-1875-97D4-DD7A-38BFA5B914AD}"/>
              </a:ext>
            </a:extLst>
          </p:cNvPr>
          <p:cNvSpPr/>
          <p:nvPr/>
        </p:nvSpPr>
        <p:spPr>
          <a:xfrm>
            <a:off x="8936531" y="5205842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25;p49">
            <a:extLst>
              <a:ext uri="{FF2B5EF4-FFF2-40B4-BE49-F238E27FC236}">
                <a16:creationId xmlns:a16="http://schemas.microsoft.com/office/drawing/2014/main" id="{C5E5151A-A297-CFC0-6D89-A09932639DC9}"/>
              </a:ext>
            </a:extLst>
          </p:cNvPr>
          <p:cNvSpPr/>
          <p:nvPr/>
        </p:nvSpPr>
        <p:spPr>
          <a:xfrm>
            <a:off x="9137859" y="5205842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826;p49">
            <a:extLst>
              <a:ext uri="{FF2B5EF4-FFF2-40B4-BE49-F238E27FC236}">
                <a16:creationId xmlns:a16="http://schemas.microsoft.com/office/drawing/2014/main" id="{4BD9B3B1-D3A1-3E6A-4405-19A3D4CAC250}"/>
              </a:ext>
            </a:extLst>
          </p:cNvPr>
          <p:cNvSpPr/>
          <p:nvPr/>
        </p:nvSpPr>
        <p:spPr>
          <a:xfrm>
            <a:off x="9339621" y="5206275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27;p49">
            <a:extLst>
              <a:ext uri="{FF2B5EF4-FFF2-40B4-BE49-F238E27FC236}">
                <a16:creationId xmlns:a16="http://schemas.microsoft.com/office/drawing/2014/main" id="{FB653DA8-72FA-2A5F-5DF1-B2527E885644}"/>
              </a:ext>
            </a:extLst>
          </p:cNvPr>
          <p:cNvSpPr/>
          <p:nvPr/>
        </p:nvSpPr>
        <p:spPr>
          <a:xfrm>
            <a:off x="9540949" y="5206275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828;p49">
            <a:extLst>
              <a:ext uri="{FF2B5EF4-FFF2-40B4-BE49-F238E27FC236}">
                <a16:creationId xmlns:a16="http://schemas.microsoft.com/office/drawing/2014/main" id="{EF4FEBF8-1BB3-8A3B-4FAC-8147BD51FCAF}"/>
              </a:ext>
            </a:extLst>
          </p:cNvPr>
          <p:cNvSpPr/>
          <p:nvPr/>
        </p:nvSpPr>
        <p:spPr>
          <a:xfrm>
            <a:off x="9739245" y="5206275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829;p49">
            <a:extLst>
              <a:ext uri="{FF2B5EF4-FFF2-40B4-BE49-F238E27FC236}">
                <a16:creationId xmlns:a16="http://schemas.microsoft.com/office/drawing/2014/main" id="{CE45FC15-F19B-2574-760B-6208FCB157F4}"/>
              </a:ext>
            </a:extLst>
          </p:cNvPr>
          <p:cNvSpPr/>
          <p:nvPr/>
        </p:nvSpPr>
        <p:spPr>
          <a:xfrm>
            <a:off x="9933193" y="5206726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830;p49">
            <a:extLst>
              <a:ext uri="{FF2B5EF4-FFF2-40B4-BE49-F238E27FC236}">
                <a16:creationId xmlns:a16="http://schemas.microsoft.com/office/drawing/2014/main" id="{FFDD4E52-4D74-34C2-8858-0A8D4F25C168}"/>
              </a:ext>
            </a:extLst>
          </p:cNvPr>
          <p:cNvSpPr/>
          <p:nvPr/>
        </p:nvSpPr>
        <p:spPr>
          <a:xfrm>
            <a:off x="10127556" y="5206726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831;p49">
            <a:extLst>
              <a:ext uri="{FF2B5EF4-FFF2-40B4-BE49-F238E27FC236}">
                <a16:creationId xmlns:a16="http://schemas.microsoft.com/office/drawing/2014/main" id="{DC818E69-4474-DCFC-46AC-E55FFF2597C9}"/>
              </a:ext>
            </a:extLst>
          </p:cNvPr>
          <p:cNvSpPr/>
          <p:nvPr/>
        </p:nvSpPr>
        <p:spPr>
          <a:xfrm>
            <a:off x="10321611" y="5207105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32;p49">
            <a:extLst>
              <a:ext uri="{FF2B5EF4-FFF2-40B4-BE49-F238E27FC236}">
                <a16:creationId xmlns:a16="http://schemas.microsoft.com/office/drawing/2014/main" id="{251A887E-F0FA-9F9E-2C6D-A8F2CF9A47B7}"/>
              </a:ext>
            </a:extLst>
          </p:cNvPr>
          <p:cNvSpPr/>
          <p:nvPr/>
        </p:nvSpPr>
        <p:spPr>
          <a:xfrm>
            <a:off x="10515866" y="5207159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33;p49">
            <a:extLst>
              <a:ext uri="{FF2B5EF4-FFF2-40B4-BE49-F238E27FC236}">
                <a16:creationId xmlns:a16="http://schemas.microsoft.com/office/drawing/2014/main" id="{779DEF93-7886-144D-F901-3AD4E25FB3E0}"/>
              </a:ext>
            </a:extLst>
          </p:cNvPr>
          <p:cNvSpPr/>
          <p:nvPr/>
        </p:nvSpPr>
        <p:spPr>
          <a:xfrm>
            <a:off x="10710247" y="5207159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34;p49">
            <a:extLst>
              <a:ext uri="{FF2B5EF4-FFF2-40B4-BE49-F238E27FC236}">
                <a16:creationId xmlns:a16="http://schemas.microsoft.com/office/drawing/2014/main" id="{62823DE0-8B7F-886E-49FE-2F9C8327723D}"/>
              </a:ext>
            </a:extLst>
          </p:cNvPr>
          <p:cNvSpPr/>
          <p:nvPr/>
        </p:nvSpPr>
        <p:spPr>
          <a:xfrm>
            <a:off x="10905060" y="5207593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835;p49">
            <a:extLst>
              <a:ext uri="{FF2B5EF4-FFF2-40B4-BE49-F238E27FC236}">
                <a16:creationId xmlns:a16="http://schemas.microsoft.com/office/drawing/2014/main" id="{89FF02AF-8B48-DE04-42C7-028F451BEB45}"/>
              </a:ext>
            </a:extLst>
          </p:cNvPr>
          <p:cNvSpPr/>
          <p:nvPr/>
        </p:nvSpPr>
        <p:spPr>
          <a:xfrm>
            <a:off x="8061620" y="5269343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836;p49">
            <a:extLst>
              <a:ext uri="{FF2B5EF4-FFF2-40B4-BE49-F238E27FC236}">
                <a16:creationId xmlns:a16="http://schemas.microsoft.com/office/drawing/2014/main" id="{F4F0879C-2ED7-5B04-5575-8E398C7A07FF}"/>
              </a:ext>
            </a:extLst>
          </p:cNvPr>
          <p:cNvSpPr/>
          <p:nvPr/>
        </p:nvSpPr>
        <p:spPr>
          <a:xfrm>
            <a:off x="8601255" y="5269343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837;p49">
            <a:extLst>
              <a:ext uri="{FF2B5EF4-FFF2-40B4-BE49-F238E27FC236}">
                <a16:creationId xmlns:a16="http://schemas.microsoft.com/office/drawing/2014/main" id="{D45E222F-C5B6-71A7-927C-861511E53F35}"/>
              </a:ext>
            </a:extLst>
          </p:cNvPr>
          <p:cNvSpPr/>
          <p:nvPr/>
        </p:nvSpPr>
        <p:spPr>
          <a:xfrm>
            <a:off x="8813031" y="5269776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838;p49">
            <a:extLst>
              <a:ext uri="{FF2B5EF4-FFF2-40B4-BE49-F238E27FC236}">
                <a16:creationId xmlns:a16="http://schemas.microsoft.com/office/drawing/2014/main" id="{10CE7283-2F8F-4A05-025C-5B8C533437D8}"/>
              </a:ext>
            </a:extLst>
          </p:cNvPr>
          <p:cNvSpPr/>
          <p:nvPr/>
        </p:nvSpPr>
        <p:spPr>
          <a:xfrm>
            <a:off x="9023923" y="526977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3D652DC1-829E-77E8-B57A-A52778205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17" y="3147415"/>
            <a:ext cx="2757794" cy="1824942"/>
          </a:xfrm>
          <a:prstGeom prst="rect">
            <a:avLst/>
          </a:prstGeom>
        </p:spPr>
      </p:pic>
      <p:sp>
        <p:nvSpPr>
          <p:cNvPr id="69" name="Google Shape;839;p49">
            <a:extLst>
              <a:ext uri="{FF2B5EF4-FFF2-40B4-BE49-F238E27FC236}">
                <a16:creationId xmlns:a16="http://schemas.microsoft.com/office/drawing/2014/main" id="{5E555FCE-5E67-460F-EFE3-D8CD14D4E8F6}"/>
              </a:ext>
            </a:extLst>
          </p:cNvPr>
          <p:cNvSpPr/>
          <p:nvPr/>
        </p:nvSpPr>
        <p:spPr>
          <a:xfrm>
            <a:off x="9234833" y="5270209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840;p49">
            <a:extLst>
              <a:ext uri="{FF2B5EF4-FFF2-40B4-BE49-F238E27FC236}">
                <a16:creationId xmlns:a16="http://schemas.microsoft.com/office/drawing/2014/main" id="{023AB35C-F80C-E859-7A86-2FEDC28909DD}"/>
              </a:ext>
            </a:extLst>
          </p:cNvPr>
          <p:cNvSpPr/>
          <p:nvPr/>
        </p:nvSpPr>
        <p:spPr>
          <a:xfrm>
            <a:off x="9445725" y="5270209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841;p49">
            <a:extLst>
              <a:ext uri="{FF2B5EF4-FFF2-40B4-BE49-F238E27FC236}">
                <a16:creationId xmlns:a16="http://schemas.microsoft.com/office/drawing/2014/main" id="{918C0F32-29DD-437C-D0F9-80BB236049C2}"/>
              </a:ext>
            </a:extLst>
          </p:cNvPr>
          <p:cNvSpPr/>
          <p:nvPr/>
        </p:nvSpPr>
        <p:spPr>
          <a:xfrm>
            <a:off x="9656184" y="5270209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842;p49">
            <a:extLst>
              <a:ext uri="{FF2B5EF4-FFF2-40B4-BE49-F238E27FC236}">
                <a16:creationId xmlns:a16="http://schemas.microsoft.com/office/drawing/2014/main" id="{19D8D1E1-991D-4E62-C1D6-63310EF24772}"/>
              </a:ext>
            </a:extLst>
          </p:cNvPr>
          <p:cNvSpPr/>
          <p:nvPr/>
        </p:nvSpPr>
        <p:spPr>
          <a:xfrm>
            <a:off x="9859696" y="5270642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43;p49">
            <a:extLst>
              <a:ext uri="{FF2B5EF4-FFF2-40B4-BE49-F238E27FC236}">
                <a16:creationId xmlns:a16="http://schemas.microsoft.com/office/drawing/2014/main" id="{0B6C725E-0765-2212-5A6A-8308B6769663}"/>
              </a:ext>
            </a:extLst>
          </p:cNvPr>
          <p:cNvSpPr/>
          <p:nvPr/>
        </p:nvSpPr>
        <p:spPr>
          <a:xfrm>
            <a:off x="10063207" y="5270642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844;p49">
            <a:extLst>
              <a:ext uri="{FF2B5EF4-FFF2-40B4-BE49-F238E27FC236}">
                <a16:creationId xmlns:a16="http://schemas.microsoft.com/office/drawing/2014/main" id="{E9B721B5-FA3F-D74D-423A-17BC2116ECAF}"/>
              </a:ext>
            </a:extLst>
          </p:cNvPr>
          <p:cNvSpPr/>
          <p:nvPr/>
        </p:nvSpPr>
        <p:spPr>
          <a:xfrm>
            <a:off x="10266701" y="5270642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845;p49">
            <a:extLst>
              <a:ext uri="{FF2B5EF4-FFF2-40B4-BE49-F238E27FC236}">
                <a16:creationId xmlns:a16="http://schemas.microsoft.com/office/drawing/2014/main" id="{CB1A14D4-8924-CC2D-38B4-898A4958C2DD}"/>
              </a:ext>
            </a:extLst>
          </p:cNvPr>
          <p:cNvSpPr/>
          <p:nvPr/>
        </p:nvSpPr>
        <p:spPr>
          <a:xfrm>
            <a:off x="10470212" y="5271075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46;p49">
            <a:extLst>
              <a:ext uri="{FF2B5EF4-FFF2-40B4-BE49-F238E27FC236}">
                <a16:creationId xmlns:a16="http://schemas.microsoft.com/office/drawing/2014/main" id="{B79CDCB6-2C3F-A881-F9A1-EC275C40B196}"/>
              </a:ext>
            </a:extLst>
          </p:cNvPr>
          <p:cNvSpPr/>
          <p:nvPr/>
        </p:nvSpPr>
        <p:spPr>
          <a:xfrm>
            <a:off x="10673724" y="5271075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847;p49">
            <a:extLst>
              <a:ext uri="{FF2B5EF4-FFF2-40B4-BE49-F238E27FC236}">
                <a16:creationId xmlns:a16="http://schemas.microsoft.com/office/drawing/2014/main" id="{A3841FDE-A30E-C989-6360-52385E8E6525}"/>
              </a:ext>
            </a:extLst>
          </p:cNvPr>
          <p:cNvSpPr/>
          <p:nvPr/>
        </p:nvSpPr>
        <p:spPr>
          <a:xfrm>
            <a:off x="10878101" y="5271075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19DFF-BFB1-BF4D-D7B4-E4520FCFC141}"/>
              </a:ext>
            </a:extLst>
          </p:cNvPr>
          <p:cNvSpPr txBox="1"/>
          <p:nvPr/>
        </p:nvSpPr>
        <p:spPr>
          <a:xfrm>
            <a:off x="1347584" y="3270493"/>
            <a:ext cx="4748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Ввод названия фильма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Ввод жанра фильма</a:t>
            </a:r>
          </a:p>
        </p:txBody>
      </p:sp>
      <p:sp>
        <p:nvSpPr>
          <p:cNvPr id="79" name="Google Shape;850;p49">
            <a:extLst>
              <a:ext uri="{FF2B5EF4-FFF2-40B4-BE49-F238E27FC236}">
                <a16:creationId xmlns:a16="http://schemas.microsoft.com/office/drawing/2014/main" id="{0026A698-0091-9A36-5D4E-5BB2A194921D}"/>
              </a:ext>
            </a:extLst>
          </p:cNvPr>
          <p:cNvSpPr/>
          <p:nvPr/>
        </p:nvSpPr>
        <p:spPr>
          <a:xfrm>
            <a:off x="8177534" y="3036193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403FD57F-704A-4C1A-1324-F881D7E02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726" y="3460182"/>
            <a:ext cx="2335084" cy="11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70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173C04-D730-10E3-75D2-03E7FCB3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«ДОБАВЛЕНИЕ в «</a:t>
            </a:r>
            <a:r>
              <a:rPr lang="en-US" dirty="0"/>
              <a:t>Sales</a:t>
            </a:r>
            <a:r>
              <a:rPr lang="ru-RU" dirty="0"/>
              <a:t>»»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3B2FB2-10E7-DF1F-C3E3-78F652F1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417" y="3152612"/>
            <a:ext cx="2754789" cy="1819745"/>
          </a:xfrm>
          <a:prstGeom prst="rect">
            <a:avLst/>
          </a:prstGeom>
        </p:spPr>
      </p:pic>
      <p:sp>
        <p:nvSpPr>
          <p:cNvPr id="6" name="Google Shape;776;p49">
            <a:extLst>
              <a:ext uri="{FF2B5EF4-FFF2-40B4-BE49-F238E27FC236}">
                <a16:creationId xmlns:a16="http://schemas.microsoft.com/office/drawing/2014/main" id="{9FE3D13B-83A9-6400-F8B0-9707A1F1F201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77;p49">
            <a:extLst>
              <a:ext uri="{FF2B5EF4-FFF2-40B4-BE49-F238E27FC236}">
                <a16:creationId xmlns:a16="http://schemas.microsoft.com/office/drawing/2014/main" id="{4533CC98-D904-CD4E-39A6-F4AE93FCFF13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78;p49">
            <a:extLst>
              <a:ext uri="{FF2B5EF4-FFF2-40B4-BE49-F238E27FC236}">
                <a16:creationId xmlns:a16="http://schemas.microsoft.com/office/drawing/2014/main" id="{29784FEB-381B-1C22-6821-B6589AF7F44E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79;p49">
            <a:extLst>
              <a:ext uri="{FF2B5EF4-FFF2-40B4-BE49-F238E27FC236}">
                <a16:creationId xmlns:a16="http://schemas.microsoft.com/office/drawing/2014/main" id="{783FFAFB-D5A6-A9A0-19DA-CDD9DA8418D4}"/>
              </a:ext>
            </a:extLst>
          </p:cNvPr>
          <p:cNvSpPr/>
          <p:nvPr/>
        </p:nvSpPr>
        <p:spPr>
          <a:xfrm>
            <a:off x="7414147" y="5627644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81;p49">
            <a:extLst>
              <a:ext uri="{FF2B5EF4-FFF2-40B4-BE49-F238E27FC236}">
                <a16:creationId xmlns:a16="http://schemas.microsoft.com/office/drawing/2014/main" id="{1C555B77-3D29-0A3E-9D5D-87E6679410C8}"/>
              </a:ext>
            </a:extLst>
          </p:cNvPr>
          <p:cNvSpPr/>
          <p:nvPr/>
        </p:nvSpPr>
        <p:spPr>
          <a:xfrm>
            <a:off x="8816947" y="5403706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2;p49">
            <a:extLst>
              <a:ext uri="{FF2B5EF4-FFF2-40B4-BE49-F238E27FC236}">
                <a16:creationId xmlns:a16="http://schemas.microsoft.com/office/drawing/2014/main" id="{A13D5212-55C3-A3DC-CDD5-BB198306689A}"/>
              </a:ext>
            </a:extLst>
          </p:cNvPr>
          <p:cNvSpPr/>
          <p:nvPr/>
        </p:nvSpPr>
        <p:spPr>
          <a:xfrm>
            <a:off x="8269047" y="5080177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83;p49">
            <a:extLst>
              <a:ext uri="{FF2B5EF4-FFF2-40B4-BE49-F238E27FC236}">
                <a16:creationId xmlns:a16="http://schemas.microsoft.com/office/drawing/2014/main" id="{4358BF27-36A3-2C0E-E0A1-4CF13CE673FB}"/>
              </a:ext>
            </a:extLst>
          </p:cNvPr>
          <p:cNvSpPr/>
          <p:nvPr/>
        </p:nvSpPr>
        <p:spPr>
          <a:xfrm>
            <a:off x="8452546" y="5080177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84;p49">
            <a:extLst>
              <a:ext uri="{FF2B5EF4-FFF2-40B4-BE49-F238E27FC236}">
                <a16:creationId xmlns:a16="http://schemas.microsoft.com/office/drawing/2014/main" id="{405DF02E-E0C8-04A1-F8F1-1830E447AFA1}"/>
              </a:ext>
            </a:extLst>
          </p:cNvPr>
          <p:cNvSpPr/>
          <p:nvPr/>
        </p:nvSpPr>
        <p:spPr>
          <a:xfrm>
            <a:off x="8635613" y="5080177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85;p49">
            <a:extLst>
              <a:ext uri="{FF2B5EF4-FFF2-40B4-BE49-F238E27FC236}">
                <a16:creationId xmlns:a16="http://schemas.microsoft.com/office/drawing/2014/main" id="{271F4CE9-58B1-957B-73BF-0D7AB393E54B}"/>
              </a:ext>
            </a:extLst>
          </p:cNvPr>
          <p:cNvSpPr/>
          <p:nvPr/>
        </p:nvSpPr>
        <p:spPr>
          <a:xfrm>
            <a:off x="8819113" y="5080610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86;p49">
            <a:extLst>
              <a:ext uri="{FF2B5EF4-FFF2-40B4-BE49-F238E27FC236}">
                <a16:creationId xmlns:a16="http://schemas.microsoft.com/office/drawing/2014/main" id="{921978BA-B413-7867-1895-60DAC75427CF}"/>
              </a:ext>
            </a:extLst>
          </p:cNvPr>
          <p:cNvSpPr/>
          <p:nvPr/>
        </p:nvSpPr>
        <p:spPr>
          <a:xfrm>
            <a:off x="9002179" y="5080610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87;p49">
            <a:extLst>
              <a:ext uri="{FF2B5EF4-FFF2-40B4-BE49-F238E27FC236}">
                <a16:creationId xmlns:a16="http://schemas.microsoft.com/office/drawing/2014/main" id="{0B519E30-5292-284D-853D-F37333C09C0C}"/>
              </a:ext>
            </a:extLst>
          </p:cNvPr>
          <p:cNvSpPr/>
          <p:nvPr/>
        </p:nvSpPr>
        <p:spPr>
          <a:xfrm>
            <a:off x="9186130" y="5080610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88;p49">
            <a:extLst>
              <a:ext uri="{FF2B5EF4-FFF2-40B4-BE49-F238E27FC236}">
                <a16:creationId xmlns:a16="http://schemas.microsoft.com/office/drawing/2014/main" id="{CC3E5AE3-1A43-C30C-C57B-181C23995A93}"/>
              </a:ext>
            </a:extLst>
          </p:cNvPr>
          <p:cNvSpPr/>
          <p:nvPr/>
        </p:nvSpPr>
        <p:spPr>
          <a:xfrm>
            <a:off x="9369629" y="5080610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89;p49">
            <a:extLst>
              <a:ext uri="{FF2B5EF4-FFF2-40B4-BE49-F238E27FC236}">
                <a16:creationId xmlns:a16="http://schemas.microsoft.com/office/drawing/2014/main" id="{C421702E-4C43-AD38-CFDB-BEAF414D8370}"/>
              </a:ext>
            </a:extLst>
          </p:cNvPr>
          <p:cNvSpPr/>
          <p:nvPr/>
        </p:nvSpPr>
        <p:spPr>
          <a:xfrm>
            <a:off x="9552696" y="5081043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90;p49">
            <a:extLst>
              <a:ext uri="{FF2B5EF4-FFF2-40B4-BE49-F238E27FC236}">
                <a16:creationId xmlns:a16="http://schemas.microsoft.com/office/drawing/2014/main" id="{C3724434-A7C7-0C80-D5DF-F4A072C4D5F4}"/>
              </a:ext>
            </a:extLst>
          </p:cNvPr>
          <p:cNvSpPr/>
          <p:nvPr/>
        </p:nvSpPr>
        <p:spPr>
          <a:xfrm>
            <a:off x="9732280" y="5081043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91;p49">
            <a:extLst>
              <a:ext uri="{FF2B5EF4-FFF2-40B4-BE49-F238E27FC236}">
                <a16:creationId xmlns:a16="http://schemas.microsoft.com/office/drawing/2014/main" id="{0C794EE3-FAD5-480D-3996-206C84A120B6}"/>
              </a:ext>
            </a:extLst>
          </p:cNvPr>
          <p:cNvSpPr/>
          <p:nvPr/>
        </p:nvSpPr>
        <p:spPr>
          <a:xfrm>
            <a:off x="9908399" y="5081043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92;p49">
            <a:extLst>
              <a:ext uri="{FF2B5EF4-FFF2-40B4-BE49-F238E27FC236}">
                <a16:creationId xmlns:a16="http://schemas.microsoft.com/office/drawing/2014/main" id="{48A2F47C-BEF4-5272-720D-1FDFEE93369B}"/>
              </a:ext>
            </a:extLst>
          </p:cNvPr>
          <p:cNvSpPr/>
          <p:nvPr/>
        </p:nvSpPr>
        <p:spPr>
          <a:xfrm>
            <a:off x="10092765" y="5081476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93;p49">
            <a:extLst>
              <a:ext uri="{FF2B5EF4-FFF2-40B4-BE49-F238E27FC236}">
                <a16:creationId xmlns:a16="http://schemas.microsoft.com/office/drawing/2014/main" id="{7D43501D-DD62-EF53-6395-EBAE8729CAD9}"/>
              </a:ext>
            </a:extLst>
          </p:cNvPr>
          <p:cNvSpPr/>
          <p:nvPr/>
        </p:nvSpPr>
        <p:spPr>
          <a:xfrm>
            <a:off x="10268451" y="5081476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94;p49">
            <a:extLst>
              <a:ext uri="{FF2B5EF4-FFF2-40B4-BE49-F238E27FC236}">
                <a16:creationId xmlns:a16="http://schemas.microsoft.com/office/drawing/2014/main" id="{CFBEFAAF-605A-00FE-69B2-A5107F9917C7}"/>
              </a:ext>
            </a:extLst>
          </p:cNvPr>
          <p:cNvSpPr/>
          <p:nvPr/>
        </p:nvSpPr>
        <p:spPr>
          <a:xfrm>
            <a:off x="10444552" y="5081476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95;p49">
            <a:extLst>
              <a:ext uri="{FF2B5EF4-FFF2-40B4-BE49-F238E27FC236}">
                <a16:creationId xmlns:a16="http://schemas.microsoft.com/office/drawing/2014/main" id="{9C517E4E-4A84-363C-4B36-3B7EB2209A2E}"/>
              </a:ext>
            </a:extLst>
          </p:cNvPr>
          <p:cNvSpPr/>
          <p:nvPr/>
        </p:nvSpPr>
        <p:spPr>
          <a:xfrm>
            <a:off x="10620238" y="5081927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96;p49">
            <a:extLst>
              <a:ext uri="{FF2B5EF4-FFF2-40B4-BE49-F238E27FC236}">
                <a16:creationId xmlns:a16="http://schemas.microsoft.com/office/drawing/2014/main" id="{7F49185C-A07E-78E0-218E-7C72800D324C}"/>
              </a:ext>
            </a:extLst>
          </p:cNvPr>
          <p:cNvSpPr/>
          <p:nvPr/>
        </p:nvSpPr>
        <p:spPr>
          <a:xfrm>
            <a:off x="10796339" y="5081927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97;p49">
            <a:extLst>
              <a:ext uri="{FF2B5EF4-FFF2-40B4-BE49-F238E27FC236}">
                <a16:creationId xmlns:a16="http://schemas.microsoft.com/office/drawing/2014/main" id="{F40BA7DD-8ADE-1599-5490-638FC5A07D1F}"/>
              </a:ext>
            </a:extLst>
          </p:cNvPr>
          <p:cNvSpPr/>
          <p:nvPr/>
        </p:nvSpPr>
        <p:spPr>
          <a:xfrm>
            <a:off x="8200331" y="5142793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98;p49">
            <a:extLst>
              <a:ext uri="{FF2B5EF4-FFF2-40B4-BE49-F238E27FC236}">
                <a16:creationId xmlns:a16="http://schemas.microsoft.com/office/drawing/2014/main" id="{02D91BC4-F9ED-4217-8F01-F691BDEEEFBD}"/>
              </a:ext>
            </a:extLst>
          </p:cNvPr>
          <p:cNvSpPr/>
          <p:nvPr/>
        </p:nvSpPr>
        <p:spPr>
          <a:xfrm>
            <a:off x="8471241" y="5142793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99;p49">
            <a:extLst>
              <a:ext uri="{FF2B5EF4-FFF2-40B4-BE49-F238E27FC236}">
                <a16:creationId xmlns:a16="http://schemas.microsoft.com/office/drawing/2014/main" id="{771989F4-A1C7-5206-66BA-E854B03EF5B6}"/>
              </a:ext>
            </a:extLst>
          </p:cNvPr>
          <p:cNvSpPr/>
          <p:nvPr/>
        </p:nvSpPr>
        <p:spPr>
          <a:xfrm>
            <a:off x="8663438" y="5142793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00;p49">
            <a:extLst>
              <a:ext uri="{FF2B5EF4-FFF2-40B4-BE49-F238E27FC236}">
                <a16:creationId xmlns:a16="http://schemas.microsoft.com/office/drawing/2014/main" id="{E6DC64FB-4237-D440-121F-E31E0F67B1C0}"/>
              </a:ext>
            </a:extLst>
          </p:cNvPr>
          <p:cNvSpPr/>
          <p:nvPr/>
        </p:nvSpPr>
        <p:spPr>
          <a:xfrm>
            <a:off x="8856087" y="5143226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01;p49">
            <a:extLst>
              <a:ext uri="{FF2B5EF4-FFF2-40B4-BE49-F238E27FC236}">
                <a16:creationId xmlns:a16="http://schemas.microsoft.com/office/drawing/2014/main" id="{61EFE66D-DC08-002E-FD21-E96857A1BDE1}"/>
              </a:ext>
            </a:extLst>
          </p:cNvPr>
          <p:cNvSpPr/>
          <p:nvPr/>
        </p:nvSpPr>
        <p:spPr>
          <a:xfrm>
            <a:off x="9049150" y="5143226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02;p49">
            <a:extLst>
              <a:ext uri="{FF2B5EF4-FFF2-40B4-BE49-F238E27FC236}">
                <a16:creationId xmlns:a16="http://schemas.microsoft.com/office/drawing/2014/main" id="{00527D8A-C718-D0B1-318C-993E5481FD09}"/>
              </a:ext>
            </a:extLst>
          </p:cNvPr>
          <p:cNvSpPr/>
          <p:nvPr/>
        </p:nvSpPr>
        <p:spPr>
          <a:xfrm>
            <a:off x="9241781" y="5143226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03;p49">
            <a:extLst>
              <a:ext uri="{FF2B5EF4-FFF2-40B4-BE49-F238E27FC236}">
                <a16:creationId xmlns:a16="http://schemas.microsoft.com/office/drawing/2014/main" id="{C5D58AD6-14CF-2D63-003A-07832DE7FC8B}"/>
              </a:ext>
            </a:extLst>
          </p:cNvPr>
          <p:cNvSpPr/>
          <p:nvPr/>
        </p:nvSpPr>
        <p:spPr>
          <a:xfrm>
            <a:off x="9433978" y="5143659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04;p49">
            <a:extLst>
              <a:ext uri="{FF2B5EF4-FFF2-40B4-BE49-F238E27FC236}">
                <a16:creationId xmlns:a16="http://schemas.microsoft.com/office/drawing/2014/main" id="{C870DCAB-8904-1DB8-F426-692048FF2804}"/>
              </a:ext>
            </a:extLst>
          </p:cNvPr>
          <p:cNvSpPr/>
          <p:nvPr/>
        </p:nvSpPr>
        <p:spPr>
          <a:xfrm>
            <a:off x="9626626" y="5143659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05;p49">
            <a:extLst>
              <a:ext uri="{FF2B5EF4-FFF2-40B4-BE49-F238E27FC236}">
                <a16:creationId xmlns:a16="http://schemas.microsoft.com/office/drawing/2014/main" id="{A1FB9756-8CC6-BA42-F17D-B5CAD020D441}"/>
              </a:ext>
            </a:extLst>
          </p:cNvPr>
          <p:cNvSpPr/>
          <p:nvPr/>
        </p:nvSpPr>
        <p:spPr>
          <a:xfrm>
            <a:off x="9812291" y="5143659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06;p49">
            <a:extLst>
              <a:ext uri="{FF2B5EF4-FFF2-40B4-BE49-F238E27FC236}">
                <a16:creationId xmlns:a16="http://schemas.microsoft.com/office/drawing/2014/main" id="{8065D258-76E8-485C-DB42-38A9A3CCF522}"/>
              </a:ext>
            </a:extLst>
          </p:cNvPr>
          <p:cNvSpPr/>
          <p:nvPr/>
        </p:nvSpPr>
        <p:spPr>
          <a:xfrm>
            <a:off x="10006239" y="5144092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07;p49">
            <a:extLst>
              <a:ext uri="{FF2B5EF4-FFF2-40B4-BE49-F238E27FC236}">
                <a16:creationId xmlns:a16="http://schemas.microsoft.com/office/drawing/2014/main" id="{588CD51A-9CA2-32C1-59C4-840742EBEFB1}"/>
              </a:ext>
            </a:extLst>
          </p:cNvPr>
          <p:cNvSpPr/>
          <p:nvPr/>
        </p:nvSpPr>
        <p:spPr>
          <a:xfrm>
            <a:off x="10191489" y="5144092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08;p49">
            <a:extLst>
              <a:ext uri="{FF2B5EF4-FFF2-40B4-BE49-F238E27FC236}">
                <a16:creationId xmlns:a16="http://schemas.microsoft.com/office/drawing/2014/main" id="{531DB87F-7B27-23F3-6D33-46BA21B8A1F0}"/>
              </a:ext>
            </a:extLst>
          </p:cNvPr>
          <p:cNvSpPr/>
          <p:nvPr/>
        </p:nvSpPr>
        <p:spPr>
          <a:xfrm>
            <a:off x="10376288" y="5144092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809;p49">
            <a:extLst>
              <a:ext uri="{FF2B5EF4-FFF2-40B4-BE49-F238E27FC236}">
                <a16:creationId xmlns:a16="http://schemas.microsoft.com/office/drawing/2014/main" id="{190E3003-FC53-2D43-5C5B-FF4E5A9867DD}"/>
              </a:ext>
            </a:extLst>
          </p:cNvPr>
          <p:cNvSpPr/>
          <p:nvPr/>
        </p:nvSpPr>
        <p:spPr>
          <a:xfrm>
            <a:off x="10561538" y="5144543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10;p49">
            <a:extLst>
              <a:ext uri="{FF2B5EF4-FFF2-40B4-BE49-F238E27FC236}">
                <a16:creationId xmlns:a16="http://schemas.microsoft.com/office/drawing/2014/main" id="{EC3A6715-DD1E-24F5-10AC-E325B01A525C}"/>
              </a:ext>
            </a:extLst>
          </p:cNvPr>
          <p:cNvSpPr/>
          <p:nvPr/>
        </p:nvSpPr>
        <p:spPr>
          <a:xfrm>
            <a:off x="10746337" y="5144543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811;p49">
            <a:extLst>
              <a:ext uri="{FF2B5EF4-FFF2-40B4-BE49-F238E27FC236}">
                <a16:creationId xmlns:a16="http://schemas.microsoft.com/office/drawing/2014/main" id="{92811AC1-4C91-07D9-6CBE-3C5C17F34C98}"/>
              </a:ext>
            </a:extLst>
          </p:cNvPr>
          <p:cNvSpPr/>
          <p:nvPr/>
        </p:nvSpPr>
        <p:spPr>
          <a:xfrm>
            <a:off x="7992056" y="5332825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12;p49">
            <a:extLst>
              <a:ext uri="{FF2B5EF4-FFF2-40B4-BE49-F238E27FC236}">
                <a16:creationId xmlns:a16="http://schemas.microsoft.com/office/drawing/2014/main" id="{A3CF1080-C15F-10C7-4D84-8B6E99A8BB2F}"/>
              </a:ext>
            </a:extLst>
          </p:cNvPr>
          <p:cNvSpPr/>
          <p:nvPr/>
        </p:nvSpPr>
        <p:spPr>
          <a:xfrm>
            <a:off x="8301654" y="5332825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813;p49">
            <a:extLst>
              <a:ext uri="{FF2B5EF4-FFF2-40B4-BE49-F238E27FC236}">
                <a16:creationId xmlns:a16="http://schemas.microsoft.com/office/drawing/2014/main" id="{DB582D4F-2DBE-80DB-6A71-9F7EAAB1A6CB}"/>
              </a:ext>
            </a:extLst>
          </p:cNvPr>
          <p:cNvSpPr/>
          <p:nvPr/>
        </p:nvSpPr>
        <p:spPr>
          <a:xfrm>
            <a:off x="8522128" y="5332825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14;p49">
            <a:extLst>
              <a:ext uri="{FF2B5EF4-FFF2-40B4-BE49-F238E27FC236}">
                <a16:creationId xmlns:a16="http://schemas.microsoft.com/office/drawing/2014/main" id="{F0C80DD8-2A61-6714-1C38-B5C30D9EFC92}"/>
              </a:ext>
            </a:extLst>
          </p:cNvPr>
          <p:cNvSpPr/>
          <p:nvPr/>
        </p:nvSpPr>
        <p:spPr>
          <a:xfrm>
            <a:off x="8742151" y="5333258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15;p49">
            <a:extLst>
              <a:ext uri="{FF2B5EF4-FFF2-40B4-BE49-F238E27FC236}">
                <a16:creationId xmlns:a16="http://schemas.microsoft.com/office/drawing/2014/main" id="{FF0F55B1-D896-4FD4-968C-4C911FC3F2A7}"/>
              </a:ext>
            </a:extLst>
          </p:cNvPr>
          <p:cNvSpPr/>
          <p:nvPr/>
        </p:nvSpPr>
        <p:spPr>
          <a:xfrm>
            <a:off x="8966973" y="5333258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816;p49">
            <a:extLst>
              <a:ext uri="{FF2B5EF4-FFF2-40B4-BE49-F238E27FC236}">
                <a16:creationId xmlns:a16="http://schemas.microsoft.com/office/drawing/2014/main" id="{18BA61BD-D9FF-F346-3D88-16E10E6FD2D9}"/>
              </a:ext>
            </a:extLst>
          </p:cNvPr>
          <p:cNvSpPr/>
          <p:nvPr/>
        </p:nvSpPr>
        <p:spPr>
          <a:xfrm>
            <a:off x="10174094" y="5334124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817;p49">
            <a:extLst>
              <a:ext uri="{FF2B5EF4-FFF2-40B4-BE49-F238E27FC236}">
                <a16:creationId xmlns:a16="http://schemas.microsoft.com/office/drawing/2014/main" id="{35723717-F756-22F9-9AF4-F96CE1D643AC}"/>
              </a:ext>
            </a:extLst>
          </p:cNvPr>
          <p:cNvSpPr/>
          <p:nvPr/>
        </p:nvSpPr>
        <p:spPr>
          <a:xfrm>
            <a:off x="10386718" y="5334557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18;p49">
            <a:extLst>
              <a:ext uri="{FF2B5EF4-FFF2-40B4-BE49-F238E27FC236}">
                <a16:creationId xmlns:a16="http://schemas.microsoft.com/office/drawing/2014/main" id="{C5ED0601-D9CE-1DF6-9FF7-95197EB50F58}"/>
              </a:ext>
            </a:extLst>
          </p:cNvPr>
          <p:cNvSpPr/>
          <p:nvPr/>
        </p:nvSpPr>
        <p:spPr>
          <a:xfrm>
            <a:off x="10599360" y="5334557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819;p49">
            <a:extLst>
              <a:ext uri="{FF2B5EF4-FFF2-40B4-BE49-F238E27FC236}">
                <a16:creationId xmlns:a16="http://schemas.microsoft.com/office/drawing/2014/main" id="{FFA1CC7F-6F95-0ADC-42A8-73AC1F05C7BF}"/>
              </a:ext>
            </a:extLst>
          </p:cNvPr>
          <p:cNvSpPr/>
          <p:nvPr/>
        </p:nvSpPr>
        <p:spPr>
          <a:xfrm>
            <a:off x="10812435" y="5334990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820;p49">
            <a:extLst>
              <a:ext uri="{FF2B5EF4-FFF2-40B4-BE49-F238E27FC236}">
                <a16:creationId xmlns:a16="http://schemas.microsoft.com/office/drawing/2014/main" id="{B5E188A3-C7FB-53DF-F34E-FB7C2C11FB43}"/>
              </a:ext>
            </a:extLst>
          </p:cNvPr>
          <p:cNvSpPr/>
          <p:nvPr/>
        </p:nvSpPr>
        <p:spPr>
          <a:xfrm>
            <a:off x="11025944" y="5334990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821;p49">
            <a:extLst>
              <a:ext uri="{FF2B5EF4-FFF2-40B4-BE49-F238E27FC236}">
                <a16:creationId xmlns:a16="http://schemas.microsoft.com/office/drawing/2014/main" id="{794446E0-CF39-42C6-6576-823A928086D1}"/>
              </a:ext>
            </a:extLst>
          </p:cNvPr>
          <p:cNvSpPr/>
          <p:nvPr/>
        </p:nvSpPr>
        <p:spPr>
          <a:xfrm>
            <a:off x="8131634" y="5205409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822;p49">
            <a:extLst>
              <a:ext uri="{FF2B5EF4-FFF2-40B4-BE49-F238E27FC236}">
                <a16:creationId xmlns:a16="http://schemas.microsoft.com/office/drawing/2014/main" id="{89D88996-13FD-3EC1-4AB2-81FE80179D1E}"/>
              </a:ext>
            </a:extLst>
          </p:cNvPr>
          <p:cNvSpPr/>
          <p:nvPr/>
        </p:nvSpPr>
        <p:spPr>
          <a:xfrm>
            <a:off x="8532125" y="5205409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23;p49">
            <a:extLst>
              <a:ext uri="{FF2B5EF4-FFF2-40B4-BE49-F238E27FC236}">
                <a16:creationId xmlns:a16="http://schemas.microsoft.com/office/drawing/2014/main" id="{B6C6E3E3-C568-8D1F-7156-1D2619EC807D}"/>
              </a:ext>
            </a:extLst>
          </p:cNvPr>
          <p:cNvSpPr/>
          <p:nvPr/>
        </p:nvSpPr>
        <p:spPr>
          <a:xfrm>
            <a:off x="8733886" y="5205842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24;p49">
            <a:extLst>
              <a:ext uri="{FF2B5EF4-FFF2-40B4-BE49-F238E27FC236}">
                <a16:creationId xmlns:a16="http://schemas.microsoft.com/office/drawing/2014/main" id="{476FC011-1875-97D4-DD7A-38BFA5B914AD}"/>
              </a:ext>
            </a:extLst>
          </p:cNvPr>
          <p:cNvSpPr/>
          <p:nvPr/>
        </p:nvSpPr>
        <p:spPr>
          <a:xfrm>
            <a:off x="8936531" y="5205842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25;p49">
            <a:extLst>
              <a:ext uri="{FF2B5EF4-FFF2-40B4-BE49-F238E27FC236}">
                <a16:creationId xmlns:a16="http://schemas.microsoft.com/office/drawing/2014/main" id="{C5E5151A-A297-CFC0-6D89-A09932639DC9}"/>
              </a:ext>
            </a:extLst>
          </p:cNvPr>
          <p:cNvSpPr/>
          <p:nvPr/>
        </p:nvSpPr>
        <p:spPr>
          <a:xfrm>
            <a:off x="9137859" y="5205842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826;p49">
            <a:extLst>
              <a:ext uri="{FF2B5EF4-FFF2-40B4-BE49-F238E27FC236}">
                <a16:creationId xmlns:a16="http://schemas.microsoft.com/office/drawing/2014/main" id="{4BD9B3B1-D3A1-3E6A-4405-19A3D4CAC250}"/>
              </a:ext>
            </a:extLst>
          </p:cNvPr>
          <p:cNvSpPr/>
          <p:nvPr/>
        </p:nvSpPr>
        <p:spPr>
          <a:xfrm>
            <a:off x="9339621" y="5206275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27;p49">
            <a:extLst>
              <a:ext uri="{FF2B5EF4-FFF2-40B4-BE49-F238E27FC236}">
                <a16:creationId xmlns:a16="http://schemas.microsoft.com/office/drawing/2014/main" id="{FB653DA8-72FA-2A5F-5DF1-B2527E885644}"/>
              </a:ext>
            </a:extLst>
          </p:cNvPr>
          <p:cNvSpPr/>
          <p:nvPr/>
        </p:nvSpPr>
        <p:spPr>
          <a:xfrm>
            <a:off x="9540949" y="5206275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828;p49">
            <a:extLst>
              <a:ext uri="{FF2B5EF4-FFF2-40B4-BE49-F238E27FC236}">
                <a16:creationId xmlns:a16="http://schemas.microsoft.com/office/drawing/2014/main" id="{EF4FEBF8-1BB3-8A3B-4FAC-8147BD51FCAF}"/>
              </a:ext>
            </a:extLst>
          </p:cNvPr>
          <p:cNvSpPr/>
          <p:nvPr/>
        </p:nvSpPr>
        <p:spPr>
          <a:xfrm>
            <a:off x="9739245" y="5206275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829;p49">
            <a:extLst>
              <a:ext uri="{FF2B5EF4-FFF2-40B4-BE49-F238E27FC236}">
                <a16:creationId xmlns:a16="http://schemas.microsoft.com/office/drawing/2014/main" id="{CE45FC15-F19B-2574-760B-6208FCB157F4}"/>
              </a:ext>
            </a:extLst>
          </p:cNvPr>
          <p:cNvSpPr/>
          <p:nvPr/>
        </p:nvSpPr>
        <p:spPr>
          <a:xfrm>
            <a:off x="9933193" y="5206726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830;p49">
            <a:extLst>
              <a:ext uri="{FF2B5EF4-FFF2-40B4-BE49-F238E27FC236}">
                <a16:creationId xmlns:a16="http://schemas.microsoft.com/office/drawing/2014/main" id="{FFDD4E52-4D74-34C2-8858-0A8D4F25C168}"/>
              </a:ext>
            </a:extLst>
          </p:cNvPr>
          <p:cNvSpPr/>
          <p:nvPr/>
        </p:nvSpPr>
        <p:spPr>
          <a:xfrm>
            <a:off x="10127556" y="5206726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831;p49">
            <a:extLst>
              <a:ext uri="{FF2B5EF4-FFF2-40B4-BE49-F238E27FC236}">
                <a16:creationId xmlns:a16="http://schemas.microsoft.com/office/drawing/2014/main" id="{DC818E69-4474-DCFC-46AC-E55FFF2597C9}"/>
              </a:ext>
            </a:extLst>
          </p:cNvPr>
          <p:cNvSpPr/>
          <p:nvPr/>
        </p:nvSpPr>
        <p:spPr>
          <a:xfrm>
            <a:off x="10321611" y="5207105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32;p49">
            <a:extLst>
              <a:ext uri="{FF2B5EF4-FFF2-40B4-BE49-F238E27FC236}">
                <a16:creationId xmlns:a16="http://schemas.microsoft.com/office/drawing/2014/main" id="{251A887E-F0FA-9F9E-2C6D-A8F2CF9A47B7}"/>
              </a:ext>
            </a:extLst>
          </p:cNvPr>
          <p:cNvSpPr/>
          <p:nvPr/>
        </p:nvSpPr>
        <p:spPr>
          <a:xfrm>
            <a:off x="10515866" y="5207159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33;p49">
            <a:extLst>
              <a:ext uri="{FF2B5EF4-FFF2-40B4-BE49-F238E27FC236}">
                <a16:creationId xmlns:a16="http://schemas.microsoft.com/office/drawing/2014/main" id="{779DEF93-7886-144D-F901-3AD4E25FB3E0}"/>
              </a:ext>
            </a:extLst>
          </p:cNvPr>
          <p:cNvSpPr/>
          <p:nvPr/>
        </p:nvSpPr>
        <p:spPr>
          <a:xfrm>
            <a:off x="10710247" y="5207159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34;p49">
            <a:extLst>
              <a:ext uri="{FF2B5EF4-FFF2-40B4-BE49-F238E27FC236}">
                <a16:creationId xmlns:a16="http://schemas.microsoft.com/office/drawing/2014/main" id="{62823DE0-8B7F-886E-49FE-2F9C8327723D}"/>
              </a:ext>
            </a:extLst>
          </p:cNvPr>
          <p:cNvSpPr/>
          <p:nvPr/>
        </p:nvSpPr>
        <p:spPr>
          <a:xfrm>
            <a:off x="10905060" y="5207593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835;p49">
            <a:extLst>
              <a:ext uri="{FF2B5EF4-FFF2-40B4-BE49-F238E27FC236}">
                <a16:creationId xmlns:a16="http://schemas.microsoft.com/office/drawing/2014/main" id="{89FF02AF-8B48-DE04-42C7-028F451BEB45}"/>
              </a:ext>
            </a:extLst>
          </p:cNvPr>
          <p:cNvSpPr/>
          <p:nvPr/>
        </p:nvSpPr>
        <p:spPr>
          <a:xfrm>
            <a:off x="8061620" y="5269343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836;p49">
            <a:extLst>
              <a:ext uri="{FF2B5EF4-FFF2-40B4-BE49-F238E27FC236}">
                <a16:creationId xmlns:a16="http://schemas.microsoft.com/office/drawing/2014/main" id="{F4F0879C-2ED7-5B04-5575-8E398C7A07FF}"/>
              </a:ext>
            </a:extLst>
          </p:cNvPr>
          <p:cNvSpPr/>
          <p:nvPr/>
        </p:nvSpPr>
        <p:spPr>
          <a:xfrm>
            <a:off x="8601255" y="5269343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837;p49">
            <a:extLst>
              <a:ext uri="{FF2B5EF4-FFF2-40B4-BE49-F238E27FC236}">
                <a16:creationId xmlns:a16="http://schemas.microsoft.com/office/drawing/2014/main" id="{D45E222F-C5B6-71A7-927C-861511E53F35}"/>
              </a:ext>
            </a:extLst>
          </p:cNvPr>
          <p:cNvSpPr/>
          <p:nvPr/>
        </p:nvSpPr>
        <p:spPr>
          <a:xfrm>
            <a:off x="8813031" y="5269776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838;p49">
            <a:extLst>
              <a:ext uri="{FF2B5EF4-FFF2-40B4-BE49-F238E27FC236}">
                <a16:creationId xmlns:a16="http://schemas.microsoft.com/office/drawing/2014/main" id="{10CE7283-2F8F-4A05-025C-5B8C533437D8}"/>
              </a:ext>
            </a:extLst>
          </p:cNvPr>
          <p:cNvSpPr/>
          <p:nvPr/>
        </p:nvSpPr>
        <p:spPr>
          <a:xfrm>
            <a:off x="9023923" y="526977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3D652DC1-829E-77E8-B57A-A52778205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17" y="3147415"/>
            <a:ext cx="2757794" cy="1824942"/>
          </a:xfrm>
          <a:prstGeom prst="rect">
            <a:avLst/>
          </a:prstGeom>
        </p:spPr>
      </p:pic>
      <p:sp>
        <p:nvSpPr>
          <p:cNvPr id="69" name="Google Shape;839;p49">
            <a:extLst>
              <a:ext uri="{FF2B5EF4-FFF2-40B4-BE49-F238E27FC236}">
                <a16:creationId xmlns:a16="http://schemas.microsoft.com/office/drawing/2014/main" id="{5E555FCE-5E67-460F-EFE3-D8CD14D4E8F6}"/>
              </a:ext>
            </a:extLst>
          </p:cNvPr>
          <p:cNvSpPr/>
          <p:nvPr/>
        </p:nvSpPr>
        <p:spPr>
          <a:xfrm>
            <a:off x="9234833" y="5270209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840;p49">
            <a:extLst>
              <a:ext uri="{FF2B5EF4-FFF2-40B4-BE49-F238E27FC236}">
                <a16:creationId xmlns:a16="http://schemas.microsoft.com/office/drawing/2014/main" id="{023AB35C-F80C-E859-7A86-2FEDC28909DD}"/>
              </a:ext>
            </a:extLst>
          </p:cNvPr>
          <p:cNvSpPr/>
          <p:nvPr/>
        </p:nvSpPr>
        <p:spPr>
          <a:xfrm>
            <a:off x="9445725" y="5270209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841;p49">
            <a:extLst>
              <a:ext uri="{FF2B5EF4-FFF2-40B4-BE49-F238E27FC236}">
                <a16:creationId xmlns:a16="http://schemas.microsoft.com/office/drawing/2014/main" id="{918C0F32-29DD-437C-D0F9-80BB236049C2}"/>
              </a:ext>
            </a:extLst>
          </p:cNvPr>
          <p:cNvSpPr/>
          <p:nvPr/>
        </p:nvSpPr>
        <p:spPr>
          <a:xfrm>
            <a:off x="9656184" y="5270209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842;p49">
            <a:extLst>
              <a:ext uri="{FF2B5EF4-FFF2-40B4-BE49-F238E27FC236}">
                <a16:creationId xmlns:a16="http://schemas.microsoft.com/office/drawing/2014/main" id="{19D8D1E1-991D-4E62-C1D6-63310EF24772}"/>
              </a:ext>
            </a:extLst>
          </p:cNvPr>
          <p:cNvSpPr/>
          <p:nvPr/>
        </p:nvSpPr>
        <p:spPr>
          <a:xfrm>
            <a:off x="9859696" y="5270642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43;p49">
            <a:extLst>
              <a:ext uri="{FF2B5EF4-FFF2-40B4-BE49-F238E27FC236}">
                <a16:creationId xmlns:a16="http://schemas.microsoft.com/office/drawing/2014/main" id="{0B6C725E-0765-2212-5A6A-8308B6769663}"/>
              </a:ext>
            </a:extLst>
          </p:cNvPr>
          <p:cNvSpPr/>
          <p:nvPr/>
        </p:nvSpPr>
        <p:spPr>
          <a:xfrm>
            <a:off x="10063207" y="5270642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844;p49">
            <a:extLst>
              <a:ext uri="{FF2B5EF4-FFF2-40B4-BE49-F238E27FC236}">
                <a16:creationId xmlns:a16="http://schemas.microsoft.com/office/drawing/2014/main" id="{E9B721B5-FA3F-D74D-423A-17BC2116ECAF}"/>
              </a:ext>
            </a:extLst>
          </p:cNvPr>
          <p:cNvSpPr/>
          <p:nvPr/>
        </p:nvSpPr>
        <p:spPr>
          <a:xfrm>
            <a:off x="10266701" y="5270642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845;p49">
            <a:extLst>
              <a:ext uri="{FF2B5EF4-FFF2-40B4-BE49-F238E27FC236}">
                <a16:creationId xmlns:a16="http://schemas.microsoft.com/office/drawing/2014/main" id="{CB1A14D4-8924-CC2D-38B4-898A4958C2DD}"/>
              </a:ext>
            </a:extLst>
          </p:cNvPr>
          <p:cNvSpPr/>
          <p:nvPr/>
        </p:nvSpPr>
        <p:spPr>
          <a:xfrm>
            <a:off x="10470212" y="5271075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46;p49">
            <a:extLst>
              <a:ext uri="{FF2B5EF4-FFF2-40B4-BE49-F238E27FC236}">
                <a16:creationId xmlns:a16="http://schemas.microsoft.com/office/drawing/2014/main" id="{B79CDCB6-2C3F-A881-F9A1-EC275C40B196}"/>
              </a:ext>
            </a:extLst>
          </p:cNvPr>
          <p:cNvSpPr/>
          <p:nvPr/>
        </p:nvSpPr>
        <p:spPr>
          <a:xfrm>
            <a:off x="10673724" y="5271075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847;p49">
            <a:extLst>
              <a:ext uri="{FF2B5EF4-FFF2-40B4-BE49-F238E27FC236}">
                <a16:creationId xmlns:a16="http://schemas.microsoft.com/office/drawing/2014/main" id="{A3841FDE-A30E-C989-6360-52385E8E6525}"/>
              </a:ext>
            </a:extLst>
          </p:cNvPr>
          <p:cNvSpPr/>
          <p:nvPr/>
        </p:nvSpPr>
        <p:spPr>
          <a:xfrm>
            <a:off x="10878101" y="5271075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19DFF-BFB1-BF4D-D7B4-E4520FCFC141}"/>
              </a:ext>
            </a:extLst>
          </p:cNvPr>
          <p:cNvSpPr txBox="1"/>
          <p:nvPr/>
        </p:nvSpPr>
        <p:spPr>
          <a:xfrm>
            <a:off x="1347584" y="3270493"/>
            <a:ext cx="47484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Выбор фильма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Выбор зала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Ввод времени продажи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Ввод ряда и места покупателя</a:t>
            </a: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338FD92B-A912-82FB-2E4E-A076DD284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610" y="3435666"/>
            <a:ext cx="2137810" cy="1096900"/>
          </a:xfrm>
          <a:prstGeom prst="rect">
            <a:avLst/>
          </a:prstGeom>
        </p:spPr>
      </p:pic>
      <p:sp>
        <p:nvSpPr>
          <p:cNvPr id="79" name="Google Shape;850;p49">
            <a:extLst>
              <a:ext uri="{FF2B5EF4-FFF2-40B4-BE49-F238E27FC236}">
                <a16:creationId xmlns:a16="http://schemas.microsoft.com/office/drawing/2014/main" id="{0026A698-0091-9A36-5D4E-5BB2A194921D}"/>
              </a:ext>
            </a:extLst>
          </p:cNvPr>
          <p:cNvSpPr/>
          <p:nvPr/>
        </p:nvSpPr>
        <p:spPr>
          <a:xfrm>
            <a:off x="8177534" y="3036193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274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173C04-D730-10E3-75D2-03E7FCB3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«изменения элемента  </a:t>
            </a:r>
            <a:r>
              <a:rPr lang="ru-RU" sz="6000" dirty="0"/>
              <a:t>1</a:t>
            </a:r>
            <a:r>
              <a:rPr lang="ru-RU" dirty="0"/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3B2FB2-10E7-DF1F-C3E3-78F652F1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417" y="3152612"/>
            <a:ext cx="2754789" cy="1819745"/>
          </a:xfrm>
          <a:prstGeom prst="rect">
            <a:avLst/>
          </a:prstGeom>
        </p:spPr>
      </p:pic>
      <p:sp>
        <p:nvSpPr>
          <p:cNvPr id="6" name="Google Shape;776;p49">
            <a:extLst>
              <a:ext uri="{FF2B5EF4-FFF2-40B4-BE49-F238E27FC236}">
                <a16:creationId xmlns:a16="http://schemas.microsoft.com/office/drawing/2014/main" id="{9FE3D13B-83A9-6400-F8B0-9707A1F1F201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77;p49">
            <a:extLst>
              <a:ext uri="{FF2B5EF4-FFF2-40B4-BE49-F238E27FC236}">
                <a16:creationId xmlns:a16="http://schemas.microsoft.com/office/drawing/2014/main" id="{4533CC98-D904-CD4E-39A6-F4AE93FCFF13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78;p49">
            <a:extLst>
              <a:ext uri="{FF2B5EF4-FFF2-40B4-BE49-F238E27FC236}">
                <a16:creationId xmlns:a16="http://schemas.microsoft.com/office/drawing/2014/main" id="{29784FEB-381B-1C22-6821-B6589AF7F44E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79;p49">
            <a:extLst>
              <a:ext uri="{FF2B5EF4-FFF2-40B4-BE49-F238E27FC236}">
                <a16:creationId xmlns:a16="http://schemas.microsoft.com/office/drawing/2014/main" id="{783FFAFB-D5A6-A9A0-19DA-CDD9DA8418D4}"/>
              </a:ext>
            </a:extLst>
          </p:cNvPr>
          <p:cNvSpPr/>
          <p:nvPr/>
        </p:nvSpPr>
        <p:spPr>
          <a:xfrm>
            <a:off x="7414147" y="5627644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81;p49">
            <a:extLst>
              <a:ext uri="{FF2B5EF4-FFF2-40B4-BE49-F238E27FC236}">
                <a16:creationId xmlns:a16="http://schemas.microsoft.com/office/drawing/2014/main" id="{1C555B77-3D29-0A3E-9D5D-87E6679410C8}"/>
              </a:ext>
            </a:extLst>
          </p:cNvPr>
          <p:cNvSpPr/>
          <p:nvPr/>
        </p:nvSpPr>
        <p:spPr>
          <a:xfrm>
            <a:off x="8816947" y="5403706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2;p49">
            <a:extLst>
              <a:ext uri="{FF2B5EF4-FFF2-40B4-BE49-F238E27FC236}">
                <a16:creationId xmlns:a16="http://schemas.microsoft.com/office/drawing/2014/main" id="{A13D5212-55C3-A3DC-CDD5-BB198306689A}"/>
              </a:ext>
            </a:extLst>
          </p:cNvPr>
          <p:cNvSpPr/>
          <p:nvPr/>
        </p:nvSpPr>
        <p:spPr>
          <a:xfrm>
            <a:off x="8269047" y="5080177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83;p49">
            <a:extLst>
              <a:ext uri="{FF2B5EF4-FFF2-40B4-BE49-F238E27FC236}">
                <a16:creationId xmlns:a16="http://schemas.microsoft.com/office/drawing/2014/main" id="{4358BF27-36A3-2C0E-E0A1-4CF13CE673FB}"/>
              </a:ext>
            </a:extLst>
          </p:cNvPr>
          <p:cNvSpPr/>
          <p:nvPr/>
        </p:nvSpPr>
        <p:spPr>
          <a:xfrm>
            <a:off x="8452546" y="5080177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84;p49">
            <a:extLst>
              <a:ext uri="{FF2B5EF4-FFF2-40B4-BE49-F238E27FC236}">
                <a16:creationId xmlns:a16="http://schemas.microsoft.com/office/drawing/2014/main" id="{405DF02E-E0C8-04A1-F8F1-1830E447AFA1}"/>
              </a:ext>
            </a:extLst>
          </p:cNvPr>
          <p:cNvSpPr/>
          <p:nvPr/>
        </p:nvSpPr>
        <p:spPr>
          <a:xfrm>
            <a:off x="8635613" y="5080177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85;p49">
            <a:extLst>
              <a:ext uri="{FF2B5EF4-FFF2-40B4-BE49-F238E27FC236}">
                <a16:creationId xmlns:a16="http://schemas.microsoft.com/office/drawing/2014/main" id="{271F4CE9-58B1-957B-73BF-0D7AB393E54B}"/>
              </a:ext>
            </a:extLst>
          </p:cNvPr>
          <p:cNvSpPr/>
          <p:nvPr/>
        </p:nvSpPr>
        <p:spPr>
          <a:xfrm>
            <a:off x="8819113" y="5080610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86;p49">
            <a:extLst>
              <a:ext uri="{FF2B5EF4-FFF2-40B4-BE49-F238E27FC236}">
                <a16:creationId xmlns:a16="http://schemas.microsoft.com/office/drawing/2014/main" id="{921978BA-B413-7867-1895-60DAC75427CF}"/>
              </a:ext>
            </a:extLst>
          </p:cNvPr>
          <p:cNvSpPr/>
          <p:nvPr/>
        </p:nvSpPr>
        <p:spPr>
          <a:xfrm>
            <a:off x="9002179" y="5080610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87;p49">
            <a:extLst>
              <a:ext uri="{FF2B5EF4-FFF2-40B4-BE49-F238E27FC236}">
                <a16:creationId xmlns:a16="http://schemas.microsoft.com/office/drawing/2014/main" id="{0B519E30-5292-284D-853D-F37333C09C0C}"/>
              </a:ext>
            </a:extLst>
          </p:cNvPr>
          <p:cNvSpPr/>
          <p:nvPr/>
        </p:nvSpPr>
        <p:spPr>
          <a:xfrm>
            <a:off x="9186130" y="5080610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88;p49">
            <a:extLst>
              <a:ext uri="{FF2B5EF4-FFF2-40B4-BE49-F238E27FC236}">
                <a16:creationId xmlns:a16="http://schemas.microsoft.com/office/drawing/2014/main" id="{CC3E5AE3-1A43-C30C-C57B-181C23995A93}"/>
              </a:ext>
            </a:extLst>
          </p:cNvPr>
          <p:cNvSpPr/>
          <p:nvPr/>
        </p:nvSpPr>
        <p:spPr>
          <a:xfrm>
            <a:off x="9369629" y="5080610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89;p49">
            <a:extLst>
              <a:ext uri="{FF2B5EF4-FFF2-40B4-BE49-F238E27FC236}">
                <a16:creationId xmlns:a16="http://schemas.microsoft.com/office/drawing/2014/main" id="{C421702E-4C43-AD38-CFDB-BEAF414D8370}"/>
              </a:ext>
            </a:extLst>
          </p:cNvPr>
          <p:cNvSpPr/>
          <p:nvPr/>
        </p:nvSpPr>
        <p:spPr>
          <a:xfrm>
            <a:off x="9552696" y="5081043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90;p49">
            <a:extLst>
              <a:ext uri="{FF2B5EF4-FFF2-40B4-BE49-F238E27FC236}">
                <a16:creationId xmlns:a16="http://schemas.microsoft.com/office/drawing/2014/main" id="{C3724434-A7C7-0C80-D5DF-F4A072C4D5F4}"/>
              </a:ext>
            </a:extLst>
          </p:cNvPr>
          <p:cNvSpPr/>
          <p:nvPr/>
        </p:nvSpPr>
        <p:spPr>
          <a:xfrm>
            <a:off x="9732280" y="5081043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91;p49">
            <a:extLst>
              <a:ext uri="{FF2B5EF4-FFF2-40B4-BE49-F238E27FC236}">
                <a16:creationId xmlns:a16="http://schemas.microsoft.com/office/drawing/2014/main" id="{0C794EE3-FAD5-480D-3996-206C84A120B6}"/>
              </a:ext>
            </a:extLst>
          </p:cNvPr>
          <p:cNvSpPr/>
          <p:nvPr/>
        </p:nvSpPr>
        <p:spPr>
          <a:xfrm>
            <a:off x="9908399" y="5081043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92;p49">
            <a:extLst>
              <a:ext uri="{FF2B5EF4-FFF2-40B4-BE49-F238E27FC236}">
                <a16:creationId xmlns:a16="http://schemas.microsoft.com/office/drawing/2014/main" id="{48A2F47C-BEF4-5272-720D-1FDFEE93369B}"/>
              </a:ext>
            </a:extLst>
          </p:cNvPr>
          <p:cNvSpPr/>
          <p:nvPr/>
        </p:nvSpPr>
        <p:spPr>
          <a:xfrm>
            <a:off x="10092765" y="5081476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93;p49">
            <a:extLst>
              <a:ext uri="{FF2B5EF4-FFF2-40B4-BE49-F238E27FC236}">
                <a16:creationId xmlns:a16="http://schemas.microsoft.com/office/drawing/2014/main" id="{7D43501D-DD62-EF53-6395-EBAE8729CAD9}"/>
              </a:ext>
            </a:extLst>
          </p:cNvPr>
          <p:cNvSpPr/>
          <p:nvPr/>
        </p:nvSpPr>
        <p:spPr>
          <a:xfrm>
            <a:off x="10268451" y="5081476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94;p49">
            <a:extLst>
              <a:ext uri="{FF2B5EF4-FFF2-40B4-BE49-F238E27FC236}">
                <a16:creationId xmlns:a16="http://schemas.microsoft.com/office/drawing/2014/main" id="{CFBEFAAF-605A-00FE-69B2-A5107F9917C7}"/>
              </a:ext>
            </a:extLst>
          </p:cNvPr>
          <p:cNvSpPr/>
          <p:nvPr/>
        </p:nvSpPr>
        <p:spPr>
          <a:xfrm>
            <a:off x="10444552" y="5081476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95;p49">
            <a:extLst>
              <a:ext uri="{FF2B5EF4-FFF2-40B4-BE49-F238E27FC236}">
                <a16:creationId xmlns:a16="http://schemas.microsoft.com/office/drawing/2014/main" id="{9C517E4E-4A84-363C-4B36-3B7EB2209A2E}"/>
              </a:ext>
            </a:extLst>
          </p:cNvPr>
          <p:cNvSpPr/>
          <p:nvPr/>
        </p:nvSpPr>
        <p:spPr>
          <a:xfrm>
            <a:off x="10620238" y="5081927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96;p49">
            <a:extLst>
              <a:ext uri="{FF2B5EF4-FFF2-40B4-BE49-F238E27FC236}">
                <a16:creationId xmlns:a16="http://schemas.microsoft.com/office/drawing/2014/main" id="{7F49185C-A07E-78E0-218E-7C72800D324C}"/>
              </a:ext>
            </a:extLst>
          </p:cNvPr>
          <p:cNvSpPr/>
          <p:nvPr/>
        </p:nvSpPr>
        <p:spPr>
          <a:xfrm>
            <a:off x="10796339" y="5081927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97;p49">
            <a:extLst>
              <a:ext uri="{FF2B5EF4-FFF2-40B4-BE49-F238E27FC236}">
                <a16:creationId xmlns:a16="http://schemas.microsoft.com/office/drawing/2014/main" id="{F40BA7DD-8ADE-1599-5490-638FC5A07D1F}"/>
              </a:ext>
            </a:extLst>
          </p:cNvPr>
          <p:cNvSpPr/>
          <p:nvPr/>
        </p:nvSpPr>
        <p:spPr>
          <a:xfrm>
            <a:off x="8200331" y="5142793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98;p49">
            <a:extLst>
              <a:ext uri="{FF2B5EF4-FFF2-40B4-BE49-F238E27FC236}">
                <a16:creationId xmlns:a16="http://schemas.microsoft.com/office/drawing/2014/main" id="{02D91BC4-F9ED-4217-8F01-F691BDEEEFBD}"/>
              </a:ext>
            </a:extLst>
          </p:cNvPr>
          <p:cNvSpPr/>
          <p:nvPr/>
        </p:nvSpPr>
        <p:spPr>
          <a:xfrm>
            <a:off x="8471241" y="5142793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99;p49">
            <a:extLst>
              <a:ext uri="{FF2B5EF4-FFF2-40B4-BE49-F238E27FC236}">
                <a16:creationId xmlns:a16="http://schemas.microsoft.com/office/drawing/2014/main" id="{771989F4-A1C7-5206-66BA-E854B03EF5B6}"/>
              </a:ext>
            </a:extLst>
          </p:cNvPr>
          <p:cNvSpPr/>
          <p:nvPr/>
        </p:nvSpPr>
        <p:spPr>
          <a:xfrm>
            <a:off x="8663438" y="5142793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00;p49">
            <a:extLst>
              <a:ext uri="{FF2B5EF4-FFF2-40B4-BE49-F238E27FC236}">
                <a16:creationId xmlns:a16="http://schemas.microsoft.com/office/drawing/2014/main" id="{E6DC64FB-4237-D440-121F-E31E0F67B1C0}"/>
              </a:ext>
            </a:extLst>
          </p:cNvPr>
          <p:cNvSpPr/>
          <p:nvPr/>
        </p:nvSpPr>
        <p:spPr>
          <a:xfrm>
            <a:off x="8856087" y="5143226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01;p49">
            <a:extLst>
              <a:ext uri="{FF2B5EF4-FFF2-40B4-BE49-F238E27FC236}">
                <a16:creationId xmlns:a16="http://schemas.microsoft.com/office/drawing/2014/main" id="{61EFE66D-DC08-002E-FD21-E96857A1BDE1}"/>
              </a:ext>
            </a:extLst>
          </p:cNvPr>
          <p:cNvSpPr/>
          <p:nvPr/>
        </p:nvSpPr>
        <p:spPr>
          <a:xfrm>
            <a:off x="9049150" y="5143226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02;p49">
            <a:extLst>
              <a:ext uri="{FF2B5EF4-FFF2-40B4-BE49-F238E27FC236}">
                <a16:creationId xmlns:a16="http://schemas.microsoft.com/office/drawing/2014/main" id="{00527D8A-C718-D0B1-318C-993E5481FD09}"/>
              </a:ext>
            </a:extLst>
          </p:cNvPr>
          <p:cNvSpPr/>
          <p:nvPr/>
        </p:nvSpPr>
        <p:spPr>
          <a:xfrm>
            <a:off x="9241781" y="5143226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03;p49">
            <a:extLst>
              <a:ext uri="{FF2B5EF4-FFF2-40B4-BE49-F238E27FC236}">
                <a16:creationId xmlns:a16="http://schemas.microsoft.com/office/drawing/2014/main" id="{C5D58AD6-14CF-2D63-003A-07832DE7FC8B}"/>
              </a:ext>
            </a:extLst>
          </p:cNvPr>
          <p:cNvSpPr/>
          <p:nvPr/>
        </p:nvSpPr>
        <p:spPr>
          <a:xfrm>
            <a:off x="9433978" y="5143659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04;p49">
            <a:extLst>
              <a:ext uri="{FF2B5EF4-FFF2-40B4-BE49-F238E27FC236}">
                <a16:creationId xmlns:a16="http://schemas.microsoft.com/office/drawing/2014/main" id="{C870DCAB-8904-1DB8-F426-692048FF2804}"/>
              </a:ext>
            </a:extLst>
          </p:cNvPr>
          <p:cNvSpPr/>
          <p:nvPr/>
        </p:nvSpPr>
        <p:spPr>
          <a:xfrm>
            <a:off x="9626626" y="5143659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05;p49">
            <a:extLst>
              <a:ext uri="{FF2B5EF4-FFF2-40B4-BE49-F238E27FC236}">
                <a16:creationId xmlns:a16="http://schemas.microsoft.com/office/drawing/2014/main" id="{A1FB9756-8CC6-BA42-F17D-B5CAD020D441}"/>
              </a:ext>
            </a:extLst>
          </p:cNvPr>
          <p:cNvSpPr/>
          <p:nvPr/>
        </p:nvSpPr>
        <p:spPr>
          <a:xfrm>
            <a:off x="9812291" y="5143659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06;p49">
            <a:extLst>
              <a:ext uri="{FF2B5EF4-FFF2-40B4-BE49-F238E27FC236}">
                <a16:creationId xmlns:a16="http://schemas.microsoft.com/office/drawing/2014/main" id="{8065D258-76E8-485C-DB42-38A9A3CCF522}"/>
              </a:ext>
            </a:extLst>
          </p:cNvPr>
          <p:cNvSpPr/>
          <p:nvPr/>
        </p:nvSpPr>
        <p:spPr>
          <a:xfrm>
            <a:off x="10006239" y="5144092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07;p49">
            <a:extLst>
              <a:ext uri="{FF2B5EF4-FFF2-40B4-BE49-F238E27FC236}">
                <a16:creationId xmlns:a16="http://schemas.microsoft.com/office/drawing/2014/main" id="{588CD51A-9CA2-32C1-59C4-840742EBEFB1}"/>
              </a:ext>
            </a:extLst>
          </p:cNvPr>
          <p:cNvSpPr/>
          <p:nvPr/>
        </p:nvSpPr>
        <p:spPr>
          <a:xfrm>
            <a:off x="10191489" y="5144092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08;p49">
            <a:extLst>
              <a:ext uri="{FF2B5EF4-FFF2-40B4-BE49-F238E27FC236}">
                <a16:creationId xmlns:a16="http://schemas.microsoft.com/office/drawing/2014/main" id="{531DB87F-7B27-23F3-6D33-46BA21B8A1F0}"/>
              </a:ext>
            </a:extLst>
          </p:cNvPr>
          <p:cNvSpPr/>
          <p:nvPr/>
        </p:nvSpPr>
        <p:spPr>
          <a:xfrm>
            <a:off x="10376288" y="5144092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809;p49">
            <a:extLst>
              <a:ext uri="{FF2B5EF4-FFF2-40B4-BE49-F238E27FC236}">
                <a16:creationId xmlns:a16="http://schemas.microsoft.com/office/drawing/2014/main" id="{190E3003-FC53-2D43-5C5B-FF4E5A9867DD}"/>
              </a:ext>
            </a:extLst>
          </p:cNvPr>
          <p:cNvSpPr/>
          <p:nvPr/>
        </p:nvSpPr>
        <p:spPr>
          <a:xfrm>
            <a:off x="10561538" y="5144543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10;p49">
            <a:extLst>
              <a:ext uri="{FF2B5EF4-FFF2-40B4-BE49-F238E27FC236}">
                <a16:creationId xmlns:a16="http://schemas.microsoft.com/office/drawing/2014/main" id="{EC3A6715-DD1E-24F5-10AC-E325B01A525C}"/>
              </a:ext>
            </a:extLst>
          </p:cNvPr>
          <p:cNvSpPr/>
          <p:nvPr/>
        </p:nvSpPr>
        <p:spPr>
          <a:xfrm>
            <a:off x="10746337" y="5144543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811;p49">
            <a:extLst>
              <a:ext uri="{FF2B5EF4-FFF2-40B4-BE49-F238E27FC236}">
                <a16:creationId xmlns:a16="http://schemas.microsoft.com/office/drawing/2014/main" id="{92811AC1-4C91-07D9-6CBE-3C5C17F34C98}"/>
              </a:ext>
            </a:extLst>
          </p:cNvPr>
          <p:cNvSpPr/>
          <p:nvPr/>
        </p:nvSpPr>
        <p:spPr>
          <a:xfrm>
            <a:off x="7992056" y="5332825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12;p49">
            <a:extLst>
              <a:ext uri="{FF2B5EF4-FFF2-40B4-BE49-F238E27FC236}">
                <a16:creationId xmlns:a16="http://schemas.microsoft.com/office/drawing/2014/main" id="{A3CF1080-C15F-10C7-4D84-8B6E99A8BB2F}"/>
              </a:ext>
            </a:extLst>
          </p:cNvPr>
          <p:cNvSpPr/>
          <p:nvPr/>
        </p:nvSpPr>
        <p:spPr>
          <a:xfrm>
            <a:off x="8301654" y="5332825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813;p49">
            <a:extLst>
              <a:ext uri="{FF2B5EF4-FFF2-40B4-BE49-F238E27FC236}">
                <a16:creationId xmlns:a16="http://schemas.microsoft.com/office/drawing/2014/main" id="{DB582D4F-2DBE-80DB-6A71-9F7EAAB1A6CB}"/>
              </a:ext>
            </a:extLst>
          </p:cNvPr>
          <p:cNvSpPr/>
          <p:nvPr/>
        </p:nvSpPr>
        <p:spPr>
          <a:xfrm>
            <a:off x="8522128" y="5332825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14;p49">
            <a:extLst>
              <a:ext uri="{FF2B5EF4-FFF2-40B4-BE49-F238E27FC236}">
                <a16:creationId xmlns:a16="http://schemas.microsoft.com/office/drawing/2014/main" id="{F0C80DD8-2A61-6714-1C38-B5C30D9EFC92}"/>
              </a:ext>
            </a:extLst>
          </p:cNvPr>
          <p:cNvSpPr/>
          <p:nvPr/>
        </p:nvSpPr>
        <p:spPr>
          <a:xfrm>
            <a:off x="8742151" y="5333258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15;p49">
            <a:extLst>
              <a:ext uri="{FF2B5EF4-FFF2-40B4-BE49-F238E27FC236}">
                <a16:creationId xmlns:a16="http://schemas.microsoft.com/office/drawing/2014/main" id="{FF0F55B1-D896-4FD4-968C-4C911FC3F2A7}"/>
              </a:ext>
            </a:extLst>
          </p:cNvPr>
          <p:cNvSpPr/>
          <p:nvPr/>
        </p:nvSpPr>
        <p:spPr>
          <a:xfrm>
            <a:off x="8966973" y="5333258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816;p49">
            <a:extLst>
              <a:ext uri="{FF2B5EF4-FFF2-40B4-BE49-F238E27FC236}">
                <a16:creationId xmlns:a16="http://schemas.microsoft.com/office/drawing/2014/main" id="{18BA61BD-D9FF-F346-3D88-16E10E6FD2D9}"/>
              </a:ext>
            </a:extLst>
          </p:cNvPr>
          <p:cNvSpPr/>
          <p:nvPr/>
        </p:nvSpPr>
        <p:spPr>
          <a:xfrm>
            <a:off x="10174094" y="5334124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817;p49">
            <a:extLst>
              <a:ext uri="{FF2B5EF4-FFF2-40B4-BE49-F238E27FC236}">
                <a16:creationId xmlns:a16="http://schemas.microsoft.com/office/drawing/2014/main" id="{35723717-F756-22F9-9AF4-F96CE1D643AC}"/>
              </a:ext>
            </a:extLst>
          </p:cNvPr>
          <p:cNvSpPr/>
          <p:nvPr/>
        </p:nvSpPr>
        <p:spPr>
          <a:xfrm>
            <a:off x="10386718" y="5334557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18;p49">
            <a:extLst>
              <a:ext uri="{FF2B5EF4-FFF2-40B4-BE49-F238E27FC236}">
                <a16:creationId xmlns:a16="http://schemas.microsoft.com/office/drawing/2014/main" id="{C5ED0601-D9CE-1DF6-9FF7-95197EB50F58}"/>
              </a:ext>
            </a:extLst>
          </p:cNvPr>
          <p:cNvSpPr/>
          <p:nvPr/>
        </p:nvSpPr>
        <p:spPr>
          <a:xfrm>
            <a:off x="10599360" y="5334557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819;p49">
            <a:extLst>
              <a:ext uri="{FF2B5EF4-FFF2-40B4-BE49-F238E27FC236}">
                <a16:creationId xmlns:a16="http://schemas.microsoft.com/office/drawing/2014/main" id="{FFA1CC7F-6F95-0ADC-42A8-73AC1F05C7BF}"/>
              </a:ext>
            </a:extLst>
          </p:cNvPr>
          <p:cNvSpPr/>
          <p:nvPr/>
        </p:nvSpPr>
        <p:spPr>
          <a:xfrm>
            <a:off x="10812435" y="5334990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820;p49">
            <a:extLst>
              <a:ext uri="{FF2B5EF4-FFF2-40B4-BE49-F238E27FC236}">
                <a16:creationId xmlns:a16="http://schemas.microsoft.com/office/drawing/2014/main" id="{B5E188A3-C7FB-53DF-F34E-FB7C2C11FB43}"/>
              </a:ext>
            </a:extLst>
          </p:cNvPr>
          <p:cNvSpPr/>
          <p:nvPr/>
        </p:nvSpPr>
        <p:spPr>
          <a:xfrm>
            <a:off x="11025944" y="5334990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821;p49">
            <a:extLst>
              <a:ext uri="{FF2B5EF4-FFF2-40B4-BE49-F238E27FC236}">
                <a16:creationId xmlns:a16="http://schemas.microsoft.com/office/drawing/2014/main" id="{794446E0-CF39-42C6-6576-823A928086D1}"/>
              </a:ext>
            </a:extLst>
          </p:cNvPr>
          <p:cNvSpPr/>
          <p:nvPr/>
        </p:nvSpPr>
        <p:spPr>
          <a:xfrm>
            <a:off x="8131634" y="5205409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822;p49">
            <a:extLst>
              <a:ext uri="{FF2B5EF4-FFF2-40B4-BE49-F238E27FC236}">
                <a16:creationId xmlns:a16="http://schemas.microsoft.com/office/drawing/2014/main" id="{89D88996-13FD-3EC1-4AB2-81FE80179D1E}"/>
              </a:ext>
            </a:extLst>
          </p:cNvPr>
          <p:cNvSpPr/>
          <p:nvPr/>
        </p:nvSpPr>
        <p:spPr>
          <a:xfrm>
            <a:off x="8532125" y="5205409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23;p49">
            <a:extLst>
              <a:ext uri="{FF2B5EF4-FFF2-40B4-BE49-F238E27FC236}">
                <a16:creationId xmlns:a16="http://schemas.microsoft.com/office/drawing/2014/main" id="{B6C6E3E3-C568-8D1F-7156-1D2619EC807D}"/>
              </a:ext>
            </a:extLst>
          </p:cNvPr>
          <p:cNvSpPr/>
          <p:nvPr/>
        </p:nvSpPr>
        <p:spPr>
          <a:xfrm>
            <a:off x="8733886" y="5205842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24;p49">
            <a:extLst>
              <a:ext uri="{FF2B5EF4-FFF2-40B4-BE49-F238E27FC236}">
                <a16:creationId xmlns:a16="http://schemas.microsoft.com/office/drawing/2014/main" id="{476FC011-1875-97D4-DD7A-38BFA5B914AD}"/>
              </a:ext>
            </a:extLst>
          </p:cNvPr>
          <p:cNvSpPr/>
          <p:nvPr/>
        </p:nvSpPr>
        <p:spPr>
          <a:xfrm>
            <a:off x="8936531" y="5205842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25;p49">
            <a:extLst>
              <a:ext uri="{FF2B5EF4-FFF2-40B4-BE49-F238E27FC236}">
                <a16:creationId xmlns:a16="http://schemas.microsoft.com/office/drawing/2014/main" id="{C5E5151A-A297-CFC0-6D89-A09932639DC9}"/>
              </a:ext>
            </a:extLst>
          </p:cNvPr>
          <p:cNvSpPr/>
          <p:nvPr/>
        </p:nvSpPr>
        <p:spPr>
          <a:xfrm>
            <a:off x="9137859" y="5205842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826;p49">
            <a:extLst>
              <a:ext uri="{FF2B5EF4-FFF2-40B4-BE49-F238E27FC236}">
                <a16:creationId xmlns:a16="http://schemas.microsoft.com/office/drawing/2014/main" id="{4BD9B3B1-D3A1-3E6A-4405-19A3D4CAC250}"/>
              </a:ext>
            </a:extLst>
          </p:cNvPr>
          <p:cNvSpPr/>
          <p:nvPr/>
        </p:nvSpPr>
        <p:spPr>
          <a:xfrm>
            <a:off x="9339621" y="5206275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27;p49">
            <a:extLst>
              <a:ext uri="{FF2B5EF4-FFF2-40B4-BE49-F238E27FC236}">
                <a16:creationId xmlns:a16="http://schemas.microsoft.com/office/drawing/2014/main" id="{FB653DA8-72FA-2A5F-5DF1-B2527E885644}"/>
              </a:ext>
            </a:extLst>
          </p:cNvPr>
          <p:cNvSpPr/>
          <p:nvPr/>
        </p:nvSpPr>
        <p:spPr>
          <a:xfrm>
            <a:off x="9540949" y="5206275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828;p49">
            <a:extLst>
              <a:ext uri="{FF2B5EF4-FFF2-40B4-BE49-F238E27FC236}">
                <a16:creationId xmlns:a16="http://schemas.microsoft.com/office/drawing/2014/main" id="{EF4FEBF8-1BB3-8A3B-4FAC-8147BD51FCAF}"/>
              </a:ext>
            </a:extLst>
          </p:cNvPr>
          <p:cNvSpPr/>
          <p:nvPr/>
        </p:nvSpPr>
        <p:spPr>
          <a:xfrm>
            <a:off x="9739245" y="5206275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829;p49">
            <a:extLst>
              <a:ext uri="{FF2B5EF4-FFF2-40B4-BE49-F238E27FC236}">
                <a16:creationId xmlns:a16="http://schemas.microsoft.com/office/drawing/2014/main" id="{CE45FC15-F19B-2574-760B-6208FCB157F4}"/>
              </a:ext>
            </a:extLst>
          </p:cNvPr>
          <p:cNvSpPr/>
          <p:nvPr/>
        </p:nvSpPr>
        <p:spPr>
          <a:xfrm>
            <a:off x="9933193" y="5206726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830;p49">
            <a:extLst>
              <a:ext uri="{FF2B5EF4-FFF2-40B4-BE49-F238E27FC236}">
                <a16:creationId xmlns:a16="http://schemas.microsoft.com/office/drawing/2014/main" id="{FFDD4E52-4D74-34C2-8858-0A8D4F25C168}"/>
              </a:ext>
            </a:extLst>
          </p:cNvPr>
          <p:cNvSpPr/>
          <p:nvPr/>
        </p:nvSpPr>
        <p:spPr>
          <a:xfrm>
            <a:off x="10127556" y="5206726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831;p49">
            <a:extLst>
              <a:ext uri="{FF2B5EF4-FFF2-40B4-BE49-F238E27FC236}">
                <a16:creationId xmlns:a16="http://schemas.microsoft.com/office/drawing/2014/main" id="{DC818E69-4474-DCFC-46AC-E55FFF2597C9}"/>
              </a:ext>
            </a:extLst>
          </p:cNvPr>
          <p:cNvSpPr/>
          <p:nvPr/>
        </p:nvSpPr>
        <p:spPr>
          <a:xfrm>
            <a:off x="10321611" y="5207105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32;p49">
            <a:extLst>
              <a:ext uri="{FF2B5EF4-FFF2-40B4-BE49-F238E27FC236}">
                <a16:creationId xmlns:a16="http://schemas.microsoft.com/office/drawing/2014/main" id="{251A887E-F0FA-9F9E-2C6D-A8F2CF9A47B7}"/>
              </a:ext>
            </a:extLst>
          </p:cNvPr>
          <p:cNvSpPr/>
          <p:nvPr/>
        </p:nvSpPr>
        <p:spPr>
          <a:xfrm>
            <a:off x="10515866" y="5207159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33;p49">
            <a:extLst>
              <a:ext uri="{FF2B5EF4-FFF2-40B4-BE49-F238E27FC236}">
                <a16:creationId xmlns:a16="http://schemas.microsoft.com/office/drawing/2014/main" id="{779DEF93-7886-144D-F901-3AD4E25FB3E0}"/>
              </a:ext>
            </a:extLst>
          </p:cNvPr>
          <p:cNvSpPr/>
          <p:nvPr/>
        </p:nvSpPr>
        <p:spPr>
          <a:xfrm>
            <a:off x="10710247" y="5207159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34;p49">
            <a:extLst>
              <a:ext uri="{FF2B5EF4-FFF2-40B4-BE49-F238E27FC236}">
                <a16:creationId xmlns:a16="http://schemas.microsoft.com/office/drawing/2014/main" id="{62823DE0-8B7F-886E-49FE-2F9C8327723D}"/>
              </a:ext>
            </a:extLst>
          </p:cNvPr>
          <p:cNvSpPr/>
          <p:nvPr/>
        </p:nvSpPr>
        <p:spPr>
          <a:xfrm>
            <a:off x="10905060" y="5207593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835;p49">
            <a:extLst>
              <a:ext uri="{FF2B5EF4-FFF2-40B4-BE49-F238E27FC236}">
                <a16:creationId xmlns:a16="http://schemas.microsoft.com/office/drawing/2014/main" id="{89FF02AF-8B48-DE04-42C7-028F451BEB45}"/>
              </a:ext>
            </a:extLst>
          </p:cNvPr>
          <p:cNvSpPr/>
          <p:nvPr/>
        </p:nvSpPr>
        <p:spPr>
          <a:xfrm>
            <a:off x="8061620" y="5269343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836;p49">
            <a:extLst>
              <a:ext uri="{FF2B5EF4-FFF2-40B4-BE49-F238E27FC236}">
                <a16:creationId xmlns:a16="http://schemas.microsoft.com/office/drawing/2014/main" id="{F4F0879C-2ED7-5B04-5575-8E398C7A07FF}"/>
              </a:ext>
            </a:extLst>
          </p:cNvPr>
          <p:cNvSpPr/>
          <p:nvPr/>
        </p:nvSpPr>
        <p:spPr>
          <a:xfrm>
            <a:off x="8601255" y="5269343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837;p49">
            <a:extLst>
              <a:ext uri="{FF2B5EF4-FFF2-40B4-BE49-F238E27FC236}">
                <a16:creationId xmlns:a16="http://schemas.microsoft.com/office/drawing/2014/main" id="{D45E222F-C5B6-71A7-927C-861511E53F35}"/>
              </a:ext>
            </a:extLst>
          </p:cNvPr>
          <p:cNvSpPr/>
          <p:nvPr/>
        </p:nvSpPr>
        <p:spPr>
          <a:xfrm>
            <a:off x="8813031" y="5269776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838;p49">
            <a:extLst>
              <a:ext uri="{FF2B5EF4-FFF2-40B4-BE49-F238E27FC236}">
                <a16:creationId xmlns:a16="http://schemas.microsoft.com/office/drawing/2014/main" id="{10CE7283-2F8F-4A05-025C-5B8C533437D8}"/>
              </a:ext>
            </a:extLst>
          </p:cNvPr>
          <p:cNvSpPr/>
          <p:nvPr/>
        </p:nvSpPr>
        <p:spPr>
          <a:xfrm>
            <a:off x="9023923" y="526977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3D652DC1-829E-77E8-B57A-A52778205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17" y="3147415"/>
            <a:ext cx="2757794" cy="1824942"/>
          </a:xfrm>
          <a:prstGeom prst="rect">
            <a:avLst/>
          </a:prstGeom>
        </p:spPr>
      </p:pic>
      <p:sp>
        <p:nvSpPr>
          <p:cNvPr id="69" name="Google Shape;839;p49">
            <a:extLst>
              <a:ext uri="{FF2B5EF4-FFF2-40B4-BE49-F238E27FC236}">
                <a16:creationId xmlns:a16="http://schemas.microsoft.com/office/drawing/2014/main" id="{5E555FCE-5E67-460F-EFE3-D8CD14D4E8F6}"/>
              </a:ext>
            </a:extLst>
          </p:cNvPr>
          <p:cNvSpPr/>
          <p:nvPr/>
        </p:nvSpPr>
        <p:spPr>
          <a:xfrm>
            <a:off x="9234833" y="5270209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840;p49">
            <a:extLst>
              <a:ext uri="{FF2B5EF4-FFF2-40B4-BE49-F238E27FC236}">
                <a16:creationId xmlns:a16="http://schemas.microsoft.com/office/drawing/2014/main" id="{023AB35C-F80C-E859-7A86-2FEDC28909DD}"/>
              </a:ext>
            </a:extLst>
          </p:cNvPr>
          <p:cNvSpPr/>
          <p:nvPr/>
        </p:nvSpPr>
        <p:spPr>
          <a:xfrm>
            <a:off x="9445725" y="5270209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841;p49">
            <a:extLst>
              <a:ext uri="{FF2B5EF4-FFF2-40B4-BE49-F238E27FC236}">
                <a16:creationId xmlns:a16="http://schemas.microsoft.com/office/drawing/2014/main" id="{918C0F32-29DD-437C-D0F9-80BB236049C2}"/>
              </a:ext>
            </a:extLst>
          </p:cNvPr>
          <p:cNvSpPr/>
          <p:nvPr/>
        </p:nvSpPr>
        <p:spPr>
          <a:xfrm>
            <a:off x="9656184" y="5270209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842;p49">
            <a:extLst>
              <a:ext uri="{FF2B5EF4-FFF2-40B4-BE49-F238E27FC236}">
                <a16:creationId xmlns:a16="http://schemas.microsoft.com/office/drawing/2014/main" id="{19D8D1E1-991D-4E62-C1D6-63310EF24772}"/>
              </a:ext>
            </a:extLst>
          </p:cNvPr>
          <p:cNvSpPr/>
          <p:nvPr/>
        </p:nvSpPr>
        <p:spPr>
          <a:xfrm>
            <a:off x="9859696" y="5270642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43;p49">
            <a:extLst>
              <a:ext uri="{FF2B5EF4-FFF2-40B4-BE49-F238E27FC236}">
                <a16:creationId xmlns:a16="http://schemas.microsoft.com/office/drawing/2014/main" id="{0B6C725E-0765-2212-5A6A-8308B6769663}"/>
              </a:ext>
            </a:extLst>
          </p:cNvPr>
          <p:cNvSpPr/>
          <p:nvPr/>
        </p:nvSpPr>
        <p:spPr>
          <a:xfrm>
            <a:off x="10063207" y="5270642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844;p49">
            <a:extLst>
              <a:ext uri="{FF2B5EF4-FFF2-40B4-BE49-F238E27FC236}">
                <a16:creationId xmlns:a16="http://schemas.microsoft.com/office/drawing/2014/main" id="{E9B721B5-FA3F-D74D-423A-17BC2116ECAF}"/>
              </a:ext>
            </a:extLst>
          </p:cNvPr>
          <p:cNvSpPr/>
          <p:nvPr/>
        </p:nvSpPr>
        <p:spPr>
          <a:xfrm>
            <a:off x="10266701" y="5270642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845;p49">
            <a:extLst>
              <a:ext uri="{FF2B5EF4-FFF2-40B4-BE49-F238E27FC236}">
                <a16:creationId xmlns:a16="http://schemas.microsoft.com/office/drawing/2014/main" id="{CB1A14D4-8924-CC2D-38B4-898A4958C2DD}"/>
              </a:ext>
            </a:extLst>
          </p:cNvPr>
          <p:cNvSpPr/>
          <p:nvPr/>
        </p:nvSpPr>
        <p:spPr>
          <a:xfrm>
            <a:off x="10470212" y="5271075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46;p49">
            <a:extLst>
              <a:ext uri="{FF2B5EF4-FFF2-40B4-BE49-F238E27FC236}">
                <a16:creationId xmlns:a16="http://schemas.microsoft.com/office/drawing/2014/main" id="{B79CDCB6-2C3F-A881-F9A1-EC275C40B196}"/>
              </a:ext>
            </a:extLst>
          </p:cNvPr>
          <p:cNvSpPr/>
          <p:nvPr/>
        </p:nvSpPr>
        <p:spPr>
          <a:xfrm>
            <a:off x="10673724" y="5271075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847;p49">
            <a:extLst>
              <a:ext uri="{FF2B5EF4-FFF2-40B4-BE49-F238E27FC236}">
                <a16:creationId xmlns:a16="http://schemas.microsoft.com/office/drawing/2014/main" id="{A3841FDE-A30E-C989-6360-52385E8E6525}"/>
              </a:ext>
            </a:extLst>
          </p:cNvPr>
          <p:cNvSpPr/>
          <p:nvPr/>
        </p:nvSpPr>
        <p:spPr>
          <a:xfrm>
            <a:off x="10878101" y="5271075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19DFF-BFB1-BF4D-D7B4-E4520FCFC141}"/>
              </a:ext>
            </a:extLst>
          </p:cNvPr>
          <p:cNvSpPr txBox="1"/>
          <p:nvPr/>
        </p:nvSpPr>
        <p:spPr>
          <a:xfrm>
            <a:off x="1444579" y="3523875"/>
            <a:ext cx="5467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Выбор </a:t>
            </a:r>
            <a:r>
              <a:rPr lang="en-US" sz="3200" dirty="0"/>
              <a:t>ID </a:t>
            </a:r>
            <a:r>
              <a:rPr lang="ru-RU" sz="3200" dirty="0"/>
              <a:t>элемента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Выбор изменяемого поля</a:t>
            </a:r>
          </a:p>
        </p:txBody>
      </p: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E89E9646-15FE-EA87-FB00-698165388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840" y="3525667"/>
            <a:ext cx="2109343" cy="1077218"/>
          </a:xfrm>
          <a:prstGeom prst="rect">
            <a:avLst/>
          </a:prstGeom>
        </p:spPr>
      </p:pic>
      <p:sp>
        <p:nvSpPr>
          <p:cNvPr id="79" name="Google Shape;850;p49">
            <a:extLst>
              <a:ext uri="{FF2B5EF4-FFF2-40B4-BE49-F238E27FC236}">
                <a16:creationId xmlns:a16="http://schemas.microsoft.com/office/drawing/2014/main" id="{0026A698-0091-9A36-5D4E-5BB2A194921D}"/>
              </a:ext>
            </a:extLst>
          </p:cNvPr>
          <p:cNvSpPr/>
          <p:nvPr/>
        </p:nvSpPr>
        <p:spPr>
          <a:xfrm>
            <a:off x="8177534" y="3036193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54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173C04-D730-10E3-75D2-03E7FCB3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«изменения элемента  </a:t>
            </a:r>
            <a:r>
              <a:rPr lang="ru-RU" sz="6000" dirty="0"/>
              <a:t>2</a:t>
            </a:r>
            <a:r>
              <a:rPr lang="ru-RU" dirty="0"/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3B2FB2-10E7-DF1F-C3E3-78F652F1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417" y="3152612"/>
            <a:ext cx="2754789" cy="1819745"/>
          </a:xfrm>
          <a:prstGeom prst="rect">
            <a:avLst/>
          </a:prstGeom>
        </p:spPr>
      </p:pic>
      <p:sp>
        <p:nvSpPr>
          <p:cNvPr id="6" name="Google Shape;776;p49">
            <a:extLst>
              <a:ext uri="{FF2B5EF4-FFF2-40B4-BE49-F238E27FC236}">
                <a16:creationId xmlns:a16="http://schemas.microsoft.com/office/drawing/2014/main" id="{9FE3D13B-83A9-6400-F8B0-9707A1F1F201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77;p49">
            <a:extLst>
              <a:ext uri="{FF2B5EF4-FFF2-40B4-BE49-F238E27FC236}">
                <a16:creationId xmlns:a16="http://schemas.microsoft.com/office/drawing/2014/main" id="{4533CC98-D904-CD4E-39A6-F4AE93FCFF13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78;p49">
            <a:extLst>
              <a:ext uri="{FF2B5EF4-FFF2-40B4-BE49-F238E27FC236}">
                <a16:creationId xmlns:a16="http://schemas.microsoft.com/office/drawing/2014/main" id="{29784FEB-381B-1C22-6821-B6589AF7F44E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79;p49">
            <a:extLst>
              <a:ext uri="{FF2B5EF4-FFF2-40B4-BE49-F238E27FC236}">
                <a16:creationId xmlns:a16="http://schemas.microsoft.com/office/drawing/2014/main" id="{783FFAFB-D5A6-A9A0-19DA-CDD9DA8418D4}"/>
              </a:ext>
            </a:extLst>
          </p:cNvPr>
          <p:cNvSpPr/>
          <p:nvPr/>
        </p:nvSpPr>
        <p:spPr>
          <a:xfrm>
            <a:off x="7414147" y="5627644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81;p49">
            <a:extLst>
              <a:ext uri="{FF2B5EF4-FFF2-40B4-BE49-F238E27FC236}">
                <a16:creationId xmlns:a16="http://schemas.microsoft.com/office/drawing/2014/main" id="{1C555B77-3D29-0A3E-9D5D-87E6679410C8}"/>
              </a:ext>
            </a:extLst>
          </p:cNvPr>
          <p:cNvSpPr/>
          <p:nvPr/>
        </p:nvSpPr>
        <p:spPr>
          <a:xfrm>
            <a:off x="8816947" y="5403706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2;p49">
            <a:extLst>
              <a:ext uri="{FF2B5EF4-FFF2-40B4-BE49-F238E27FC236}">
                <a16:creationId xmlns:a16="http://schemas.microsoft.com/office/drawing/2014/main" id="{A13D5212-55C3-A3DC-CDD5-BB198306689A}"/>
              </a:ext>
            </a:extLst>
          </p:cNvPr>
          <p:cNvSpPr/>
          <p:nvPr/>
        </p:nvSpPr>
        <p:spPr>
          <a:xfrm>
            <a:off x="8269047" y="5080177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83;p49">
            <a:extLst>
              <a:ext uri="{FF2B5EF4-FFF2-40B4-BE49-F238E27FC236}">
                <a16:creationId xmlns:a16="http://schemas.microsoft.com/office/drawing/2014/main" id="{4358BF27-36A3-2C0E-E0A1-4CF13CE673FB}"/>
              </a:ext>
            </a:extLst>
          </p:cNvPr>
          <p:cNvSpPr/>
          <p:nvPr/>
        </p:nvSpPr>
        <p:spPr>
          <a:xfrm>
            <a:off x="8452546" y="5080177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84;p49">
            <a:extLst>
              <a:ext uri="{FF2B5EF4-FFF2-40B4-BE49-F238E27FC236}">
                <a16:creationId xmlns:a16="http://schemas.microsoft.com/office/drawing/2014/main" id="{405DF02E-E0C8-04A1-F8F1-1830E447AFA1}"/>
              </a:ext>
            </a:extLst>
          </p:cNvPr>
          <p:cNvSpPr/>
          <p:nvPr/>
        </p:nvSpPr>
        <p:spPr>
          <a:xfrm>
            <a:off x="8635613" y="5080177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85;p49">
            <a:extLst>
              <a:ext uri="{FF2B5EF4-FFF2-40B4-BE49-F238E27FC236}">
                <a16:creationId xmlns:a16="http://schemas.microsoft.com/office/drawing/2014/main" id="{271F4CE9-58B1-957B-73BF-0D7AB393E54B}"/>
              </a:ext>
            </a:extLst>
          </p:cNvPr>
          <p:cNvSpPr/>
          <p:nvPr/>
        </p:nvSpPr>
        <p:spPr>
          <a:xfrm>
            <a:off x="8819113" y="5080610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86;p49">
            <a:extLst>
              <a:ext uri="{FF2B5EF4-FFF2-40B4-BE49-F238E27FC236}">
                <a16:creationId xmlns:a16="http://schemas.microsoft.com/office/drawing/2014/main" id="{921978BA-B413-7867-1895-60DAC75427CF}"/>
              </a:ext>
            </a:extLst>
          </p:cNvPr>
          <p:cNvSpPr/>
          <p:nvPr/>
        </p:nvSpPr>
        <p:spPr>
          <a:xfrm>
            <a:off x="9002179" y="5080610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87;p49">
            <a:extLst>
              <a:ext uri="{FF2B5EF4-FFF2-40B4-BE49-F238E27FC236}">
                <a16:creationId xmlns:a16="http://schemas.microsoft.com/office/drawing/2014/main" id="{0B519E30-5292-284D-853D-F37333C09C0C}"/>
              </a:ext>
            </a:extLst>
          </p:cNvPr>
          <p:cNvSpPr/>
          <p:nvPr/>
        </p:nvSpPr>
        <p:spPr>
          <a:xfrm>
            <a:off x="9186130" y="5080610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88;p49">
            <a:extLst>
              <a:ext uri="{FF2B5EF4-FFF2-40B4-BE49-F238E27FC236}">
                <a16:creationId xmlns:a16="http://schemas.microsoft.com/office/drawing/2014/main" id="{CC3E5AE3-1A43-C30C-C57B-181C23995A93}"/>
              </a:ext>
            </a:extLst>
          </p:cNvPr>
          <p:cNvSpPr/>
          <p:nvPr/>
        </p:nvSpPr>
        <p:spPr>
          <a:xfrm>
            <a:off x="9369629" y="5080610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89;p49">
            <a:extLst>
              <a:ext uri="{FF2B5EF4-FFF2-40B4-BE49-F238E27FC236}">
                <a16:creationId xmlns:a16="http://schemas.microsoft.com/office/drawing/2014/main" id="{C421702E-4C43-AD38-CFDB-BEAF414D8370}"/>
              </a:ext>
            </a:extLst>
          </p:cNvPr>
          <p:cNvSpPr/>
          <p:nvPr/>
        </p:nvSpPr>
        <p:spPr>
          <a:xfrm>
            <a:off x="9552696" y="5081043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90;p49">
            <a:extLst>
              <a:ext uri="{FF2B5EF4-FFF2-40B4-BE49-F238E27FC236}">
                <a16:creationId xmlns:a16="http://schemas.microsoft.com/office/drawing/2014/main" id="{C3724434-A7C7-0C80-D5DF-F4A072C4D5F4}"/>
              </a:ext>
            </a:extLst>
          </p:cNvPr>
          <p:cNvSpPr/>
          <p:nvPr/>
        </p:nvSpPr>
        <p:spPr>
          <a:xfrm>
            <a:off x="9732280" y="5081043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91;p49">
            <a:extLst>
              <a:ext uri="{FF2B5EF4-FFF2-40B4-BE49-F238E27FC236}">
                <a16:creationId xmlns:a16="http://schemas.microsoft.com/office/drawing/2014/main" id="{0C794EE3-FAD5-480D-3996-206C84A120B6}"/>
              </a:ext>
            </a:extLst>
          </p:cNvPr>
          <p:cNvSpPr/>
          <p:nvPr/>
        </p:nvSpPr>
        <p:spPr>
          <a:xfrm>
            <a:off x="9908399" y="5081043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92;p49">
            <a:extLst>
              <a:ext uri="{FF2B5EF4-FFF2-40B4-BE49-F238E27FC236}">
                <a16:creationId xmlns:a16="http://schemas.microsoft.com/office/drawing/2014/main" id="{48A2F47C-BEF4-5272-720D-1FDFEE93369B}"/>
              </a:ext>
            </a:extLst>
          </p:cNvPr>
          <p:cNvSpPr/>
          <p:nvPr/>
        </p:nvSpPr>
        <p:spPr>
          <a:xfrm>
            <a:off x="10092765" y="5081476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93;p49">
            <a:extLst>
              <a:ext uri="{FF2B5EF4-FFF2-40B4-BE49-F238E27FC236}">
                <a16:creationId xmlns:a16="http://schemas.microsoft.com/office/drawing/2014/main" id="{7D43501D-DD62-EF53-6395-EBAE8729CAD9}"/>
              </a:ext>
            </a:extLst>
          </p:cNvPr>
          <p:cNvSpPr/>
          <p:nvPr/>
        </p:nvSpPr>
        <p:spPr>
          <a:xfrm>
            <a:off x="10268451" y="5081476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94;p49">
            <a:extLst>
              <a:ext uri="{FF2B5EF4-FFF2-40B4-BE49-F238E27FC236}">
                <a16:creationId xmlns:a16="http://schemas.microsoft.com/office/drawing/2014/main" id="{CFBEFAAF-605A-00FE-69B2-A5107F9917C7}"/>
              </a:ext>
            </a:extLst>
          </p:cNvPr>
          <p:cNvSpPr/>
          <p:nvPr/>
        </p:nvSpPr>
        <p:spPr>
          <a:xfrm>
            <a:off x="10444552" y="5081476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95;p49">
            <a:extLst>
              <a:ext uri="{FF2B5EF4-FFF2-40B4-BE49-F238E27FC236}">
                <a16:creationId xmlns:a16="http://schemas.microsoft.com/office/drawing/2014/main" id="{9C517E4E-4A84-363C-4B36-3B7EB2209A2E}"/>
              </a:ext>
            </a:extLst>
          </p:cNvPr>
          <p:cNvSpPr/>
          <p:nvPr/>
        </p:nvSpPr>
        <p:spPr>
          <a:xfrm>
            <a:off x="10620238" y="5081927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96;p49">
            <a:extLst>
              <a:ext uri="{FF2B5EF4-FFF2-40B4-BE49-F238E27FC236}">
                <a16:creationId xmlns:a16="http://schemas.microsoft.com/office/drawing/2014/main" id="{7F49185C-A07E-78E0-218E-7C72800D324C}"/>
              </a:ext>
            </a:extLst>
          </p:cNvPr>
          <p:cNvSpPr/>
          <p:nvPr/>
        </p:nvSpPr>
        <p:spPr>
          <a:xfrm>
            <a:off x="10796339" y="5081927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97;p49">
            <a:extLst>
              <a:ext uri="{FF2B5EF4-FFF2-40B4-BE49-F238E27FC236}">
                <a16:creationId xmlns:a16="http://schemas.microsoft.com/office/drawing/2014/main" id="{F40BA7DD-8ADE-1599-5490-638FC5A07D1F}"/>
              </a:ext>
            </a:extLst>
          </p:cNvPr>
          <p:cNvSpPr/>
          <p:nvPr/>
        </p:nvSpPr>
        <p:spPr>
          <a:xfrm>
            <a:off x="8200331" y="5142793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98;p49">
            <a:extLst>
              <a:ext uri="{FF2B5EF4-FFF2-40B4-BE49-F238E27FC236}">
                <a16:creationId xmlns:a16="http://schemas.microsoft.com/office/drawing/2014/main" id="{02D91BC4-F9ED-4217-8F01-F691BDEEEFBD}"/>
              </a:ext>
            </a:extLst>
          </p:cNvPr>
          <p:cNvSpPr/>
          <p:nvPr/>
        </p:nvSpPr>
        <p:spPr>
          <a:xfrm>
            <a:off x="8471241" y="5142793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99;p49">
            <a:extLst>
              <a:ext uri="{FF2B5EF4-FFF2-40B4-BE49-F238E27FC236}">
                <a16:creationId xmlns:a16="http://schemas.microsoft.com/office/drawing/2014/main" id="{771989F4-A1C7-5206-66BA-E854B03EF5B6}"/>
              </a:ext>
            </a:extLst>
          </p:cNvPr>
          <p:cNvSpPr/>
          <p:nvPr/>
        </p:nvSpPr>
        <p:spPr>
          <a:xfrm>
            <a:off x="8663438" y="5142793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00;p49">
            <a:extLst>
              <a:ext uri="{FF2B5EF4-FFF2-40B4-BE49-F238E27FC236}">
                <a16:creationId xmlns:a16="http://schemas.microsoft.com/office/drawing/2014/main" id="{E6DC64FB-4237-D440-121F-E31E0F67B1C0}"/>
              </a:ext>
            </a:extLst>
          </p:cNvPr>
          <p:cNvSpPr/>
          <p:nvPr/>
        </p:nvSpPr>
        <p:spPr>
          <a:xfrm>
            <a:off x="8856087" y="5143226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01;p49">
            <a:extLst>
              <a:ext uri="{FF2B5EF4-FFF2-40B4-BE49-F238E27FC236}">
                <a16:creationId xmlns:a16="http://schemas.microsoft.com/office/drawing/2014/main" id="{61EFE66D-DC08-002E-FD21-E96857A1BDE1}"/>
              </a:ext>
            </a:extLst>
          </p:cNvPr>
          <p:cNvSpPr/>
          <p:nvPr/>
        </p:nvSpPr>
        <p:spPr>
          <a:xfrm>
            <a:off x="9049150" y="5143226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02;p49">
            <a:extLst>
              <a:ext uri="{FF2B5EF4-FFF2-40B4-BE49-F238E27FC236}">
                <a16:creationId xmlns:a16="http://schemas.microsoft.com/office/drawing/2014/main" id="{00527D8A-C718-D0B1-318C-993E5481FD09}"/>
              </a:ext>
            </a:extLst>
          </p:cNvPr>
          <p:cNvSpPr/>
          <p:nvPr/>
        </p:nvSpPr>
        <p:spPr>
          <a:xfrm>
            <a:off x="9241781" y="5143226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03;p49">
            <a:extLst>
              <a:ext uri="{FF2B5EF4-FFF2-40B4-BE49-F238E27FC236}">
                <a16:creationId xmlns:a16="http://schemas.microsoft.com/office/drawing/2014/main" id="{C5D58AD6-14CF-2D63-003A-07832DE7FC8B}"/>
              </a:ext>
            </a:extLst>
          </p:cNvPr>
          <p:cNvSpPr/>
          <p:nvPr/>
        </p:nvSpPr>
        <p:spPr>
          <a:xfrm>
            <a:off x="9433978" y="5143659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04;p49">
            <a:extLst>
              <a:ext uri="{FF2B5EF4-FFF2-40B4-BE49-F238E27FC236}">
                <a16:creationId xmlns:a16="http://schemas.microsoft.com/office/drawing/2014/main" id="{C870DCAB-8904-1DB8-F426-692048FF2804}"/>
              </a:ext>
            </a:extLst>
          </p:cNvPr>
          <p:cNvSpPr/>
          <p:nvPr/>
        </p:nvSpPr>
        <p:spPr>
          <a:xfrm>
            <a:off x="9626626" y="5143659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05;p49">
            <a:extLst>
              <a:ext uri="{FF2B5EF4-FFF2-40B4-BE49-F238E27FC236}">
                <a16:creationId xmlns:a16="http://schemas.microsoft.com/office/drawing/2014/main" id="{A1FB9756-8CC6-BA42-F17D-B5CAD020D441}"/>
              </a:ext>
            </a:extLst>
          </p:cNvPr>
          <p:cNvSpPr/>
          <p:nvPr/>
        </p:nvSpPr>
        <p:spPr>
          <a:xfrm>
            <a:off x="9812291" y="5143659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06;p49">
            <a:extLst>
              <a:ext uri="{FF2B5EF4-FFF2-40B4-BE49-F238E27FC236}">
                <a16:creationId xmlns:a16="http://schemas.microsoft.com/office/drawing/2014/main" id="{8065D258-76E8-485C-DB42-38A9A3CCF522}"/>
              </a:ext>
            </a:extLst>
          </p:cNvPr>
          <p:cNvSpPr/>
          <p:nvPr/>
        </p:nvSpPr>
        <p:spPr>
          <a:xfrm>
            <a:off x="10006239" y="5144092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07;p49">
            <a:extLst>
              <a:ext uri="{FF2B5EF4-FFF2-40B4-BE49-F238E27FC236}">
                <a16:creationId xmlns:a16="http://schemas.microsoft.com/office/drawing/2014/main" id="{588CD51A-9CA2-32C1-59C4-840742EBEFB1}"/>
              </a:ext>
            </a:extLst>
          </p:cNvPr>
          <p:cNvSpPr/>
          <p:nvPr/>
        </p:nvSpPr>
        <p:spPr>
          <a:xfrm>
            <a:off x="10191489" y="5144092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08;p49">
            <a:extLst>
              <a:ext uri="{FF2B5EF4-FFF2-40B4-BE49-F238E27FC236}">
                <a16:creationId xmlns:a16="http://schemas.microsoft.com/office/drawing/2014/main" id="{531DB87F-7B27-23F3-6D33-46BA21B8A1F0}"/>
              </a:ext>
            </a:extLst>
          </p:cNvPr>
          <p:cNvSpPr/>
          <p:nvPr/>
        </p:nvSpPr>
        <p:spPr>
          <a:xfrm>
            <a:off x="10376288" y="5144092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809;p49">
            <a:extLst>
              <a:ext uri="{FF2B5EF4-FFF2-40B4-BE49-F238E27FC236}">
                <a16:creationId xmlns:a16="http://schemas.microsoft.com/office/drawing/2014/main" id="{190E3003-FC53-2D43-5C5B-FF4E5A9867DD}"/>
              </a:ext>
            </a:extLst>
          </p:cNvPr>
          <p:cNvSpPr/>
          <p:nvPr/>
        </p:nvSpPr>
        <p:spPr>
          <a:xfrm>
            <a:off x="10561538" y="5144543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10;p49">
            <a:extLst>
              <a:ext uri="{FF2B5EF4-FFF2-40B4-BE49-F238E27FC236}">
                <a16:creationId xmlns:a16="http://schemas.microsoft.com/office/drawing/2014/main" id="{EC3A6715-DD1E-24F5-10AC-E325B01A525C}"/>
              </a:ext>
            </a:extLst>
          </p:cNvPr>
          <p:cNvSpPr/>
          <p:nvPr/>
        </p:nvSpPr>
        <p:spPr>
          <a:xfrm>
            <a:off x="10746337" y="5144543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811;p49">
            <a:extLst>
              <a:ext uri="{FF2B5EF4-FFF2-40B4-BE49-F238E27FC236}">
                <a16:creationId xmlns:a16="http://schemas.microsoft.com/office/drawing/2014/main" id="{92811AC1-4C91-07D9-6CBE-3C5C17F34C98}"/>
              </a:ext>
            </a:extLst>
          </p:cNvPr>
          <p:cNvSpPr/>
          <p:nvPr/>
        </p:nvSpPr>
        <p:spPr>
          <a:xfrm>
            <a:off x="7992056" y="5332825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12;p49">
            <a:extLst>
              <a:ext uri="{FF2B5EF4-FFF2-40B4-BE49-F238E27FC236}">
                <a16:creationId xmlns:a16="http://schemas.microsoft.com/office/drawing/2014/main" id="{A3CF1080-C15F-10C7-4D84-8B6E99A8BB2F}"/>
              </a:ext>
            </a:extLst>
          </p:cNvPr>
          <p:cNvSpPr/>
          <p:nvPr/>
        </p:nvSpPr>
        <p:spPr>
          <a:xfrm>
            <a:off x="8301654" y="5332825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813;p49">
            <a:extLst>
              <a:ext uri="{FF2B5EF4-FFF2-40B4-BE49-F238E27FC236}">
                <a16:creationId xmlns:a16="http://schemas.microsoft.com/office/drawing/2014/main" id="{DB582D4F-2DBE-80DB-6A71-9F7EAAB1A6CB}"/>
              </a:ext>
            </a:extLst>
          </p:cNvPr>
          <p:cNvSpPr/>
          <p:nvPr/>
        </p:nvSpPr>
        <p:spPr>
          <a:xfrm>
            <a:off x="8522128" y="5332825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14;p49">
            <a:extLst>
              <a:ext uri="{FF2B5EF4-FFF2-40B4-BE49-F238E27FC236}">
                <a16:creationId xmlns:a16="http://schemas.microsoft.com/office/drawing/2014/main" id="{F0C80DD8-2A61-6714-1C38-B5C30D9EFC92}"/>
              </a:ext>
            </a:extLst>
          </p:cNvPr>
          <p:cNvSpPr/>
          <p:nvPr/>
        </p:nvSpPr>
        <p:spPr>
          <a:xfrm>
            <a:off x="8742151" y="5333258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15;p49">
            <a:extLst>
              <a:ext uri="{FF2B5EF4-FFF2-40B4-BE49-F238E27FC236}">
                <a16:creationId xmlns:a16="http://schemas.microsoft.com/office/drawing/2014/main" id="{FF0F55B1-D896-4FD4-968C-4C911FC3F2A7}"/>
              </a:ext>
            </a:extLst>
          </p:cNvPr>
          <p:cNvSpPr/>
          <p:nvPr/>
        </p:nvSpPr>
        <p:spPr>
          <a:xfrm>
            <a:off x="8966973" y="5333258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816;p49">
            <a:extLst>
              <a:ext uri="{FF2B5EF4-FFF2-40B4-BE49-F238E27FC236}">
                <a16:creationId xmlns:a16="http://schemas.microsoft.com/office/drawing/2014/main" id="{18BA61BD-D9FF-F346-3D88-16E10E6FD2D9}"/>
              </a:ext>
            </a:extLst>
          </p:cNvPr>
          <p:cNvSpPr/>
          <p:nvPr/>
        </p:nvSpPr>
        <p:spPr>
          <a:xfrm>
            <a:off x="10174094" y="5334124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817;p49">
            <a:extLst>
              <a:ext uri="{FF2B5EF4-FFF2-40B4-BE49-F238E27FC236}">
                <a16:creationId xmlns:a16="http://schemas.microsoft.com/office/drawing/2014/main" id="{35723717-F756-22F9-9AF4-F96CE1D643AC}"/>
              </a:ext>
            </a:extLst>
          </p:cNvPr>
          <p:cNvSpPr/>
          <p:nvPr/>
        </p:nvSpPr>
        <p:spPr>
          <a:xfrm>
            <a:off x="10386718" y="5334557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18;p49">
            <a:extLst>
              <a:ext uri="{FF2B5EF4-FFF2-40B4-BE49-F238E27FC236}">
                <a16:creationId xmlns:a16="http://schemas.microsoft.com/office/drawing/2014/main" id="{C5ED0601-D9CE-1DF6-9FF7-95197EB50F58}"/>
              </a:ext>
            </a:extLst>
          </p:cNvPr>
          <p:cNvSpPr/>
          <p:nvPr/>
        </p:nvSpPr>
        <p:spPr>
          <a:xfrm>
            <a:off x="10599360" y="5334557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819;p49">
            <a:extLst>
              <a:ext uri="{FF2B5EF4-FFF2-40B4-BE49-F238E27FC236}">
                <a16:creationId xmlns:a16="http://schemas.microsoft.com/office/drawing/2014/main" id="{FFA1CC7F-6F95-0ADC-42A8-73AC1F05C7BF}"/>
              </a:ext>
            </a:extLst>
          </p:cNvPr>
          <p:cNvSpPr/>
          <p:nvPr/>
        </p:nvSpPr>
        <p:spPr>
          <a:xfrm>
            <a:off x="10812435" y="5334990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820;p49">
            <a:extLst>
              <a:ext uri="{FF2B5EF4-FFF2-40B4-BE49-F238E27FC236}">
                <a16:creationId xmlns:a16="http://schemas.microsoft.com/office/drawing/2014/main" id="{B5E188A3-C7FB-53DF-F34E-FB7C2C11FB43}"/>
              </a:ext>
            </a:extLst>
          </p:cNvPr>
          <p:cNvSpPr/>
          <p:nvPr/>
        </p:nvSpPr>
        <p:spPr>
          <a:xfrm>
            <a:off x="11025944" y="5334990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821;p49">
            <a:extLst>
              <a:ext uri="{FF2B5EF4-FFF2-40B4-BE49-F238E27FC236}">
                <a16:creationId xmlns:a16="http://schemas.microsoft.com/office/drawing/2014/main" id="{794446E0-CF39-42C6-6576-823A928086D1}"/>
              </a:ext>
            </a:extLst>
          </p:cNvPr>
          <p:cNvSpPr/>
          <p:nvPr/>
        </p:nvSpPr>
        <p:spPr>
          <a:xfrm>
            <a:off x="8131634" y="5205409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822;p49">
            <a:extLst>
              <a:ext uri="{FF2B5EF4-FFF2-40B4-BE49-F238E27FC236}">
                <a16:creationId xmlns:a16="http://schemas.microsoft.com/office/drawing/2014/main" id="{89D88996-13FD-3EC1-4AB2-81FE80179D1E}"/>
              </a:ext>
            </a:extLst>
          </p:cNvPr>
          <p:cNvSpPr/>
          <p:nvPr/>
        </p:nvSpPr>
        <p:spPr>
          <a:xfrm>
            <a:off x="8532125" y="5205409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23;p49">
            <a:extLst>
              <a:ext uri="{FF2B5EF4-FFF2-40B4-BE49-F238E27FC236}">
                <a16:creationId xmlns:a16="http://schemas.microsoft.com/office/drawing/2014/main" id="{B6C6E3E3-C568-8D1F-7156-1D2619EC807D}"/>
              </a:ext>
            </a:extLst>
          </p:cNvPr>
          <p:cNvSpPr/>
          <p:nvPr/>
        </p:nvSpPr>
        <p:spPr>
          <a:xfrm>
            <a:off x="8733886" y="5205842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24;p49">
            <a:extLst>
              <a:ext uri="{FF2B5EF4-FFF2-40B4-BE49-F238E27FC236}">
                <a16:creationId xmlns:a16="http://schemas.microsoft.com/office/drawing/2014/main" id="{476FC011-1875-97D4-DD7A-38BFA5B914AD}"/>
              </a:ext>
            </a:extLst>
          </p:cNvPr>
          <p:cNvSpPr/>
          <p:nvPr/>
        </p:nvSpPr>
        <p:spPr>
          <a:xfrm>
            <a:off x="8936531" y="5205842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25;p49">
            <a:extLst>
              <a:ext uri="{FF2B5EF4-FFF2-40B4-BE49-F238E27FC236}">
                <a16:creationId xmlns:a16="http://schemas.microsoft.com/office/drawing/2014/main" id="{C5E5151A-A297-CFC0-6D89-A09932639DC9}"/>
              </a:ext>
            </a:extLst>
          </p:cNvPr>
          <p:cNvSpPr/>
          <p:nvPr/>
        </p:nvSpPr>
        <p:spPr>
          <a:xfrm>
            <a:off x="9137859" y="5205842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826;p49">
            <a:extLst>
              <a:ext uri="{FF2B5EF4-FFF2-40B4-BE49-F238E27FC236}">
                <a16:creationId xmlns:a16="http://schemas.microsoft.com/office/drawing/2014/main" id="{4BD9B3B1-D3A1-3E6A-4405-19A3D4CAC250}"/>
              </a:ext>
            </a:extLst>
          </p:cNvPr>
          <p:cNvSpPr/>
          <p:nvPr/>
        </p:nvSpPr>
        <p:spPr>
          <a:xfrm>
            <a:off x="9339621" y="5206275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27;p49">
            <a:extLst>
              <a:ext uri="{FF2B5EF4-FFF2-40B4-BE49-F238E27FC236}">
                <a16:creationId xmlns:a16="http://schemas.microsoft.com/office/drawing/2014/main" id="{FB653DA8-72FA-2A5F-5DF1-B2527E885644}"/>
              </a:ext>
            </a:extLst>
          </p:cNvPr>
          <p:cNvSpPr/>
          <p:nvPr/>
        </p:nvSpPr>
        <p:spPr>
          <a:xfrm>
            <a:off x="9540949" y="5206275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828;p49">
            <a:extLst>
              <a:ext uri="{FF2B5EF4-FFF2-40B4-BE49-F238E27FC236}">
                <a16:creationId xmlns:a16="http://schemas.microsoft.com/office/drawing/2014/main" id="{EF4FEBF8-1BB3-8A3B-4FAC-8147BD51FCAF}"/>
              </a:ext>
            </a:extLst>
          </p:cNvPr>
          <p:cNvSpPr/>
          <p:nvPr/>
        </p:nvSpPr>
        <p:spPr>
          <a:xfrm>
            <a:off x="9739245" y="5206275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829;p49">
            <a:extLst>
              <a:ext uri="{FF2B5EF4-FFF2-40B4-BE49-F238E27FC236}">
                <a16:creationId xmlns:a16="http://schemas.microsoft.com/office/drawing/2014/main" id="{CE45FC15-F19B-2574-760B-6208FCB157F4}"/>
              </a:ext>
            </a:extLst>
          </p:cNvPr>
          <p:cNvSpPr/>
          <p:nvPr/>
        </p:nvSpPr>
        <p:spPr>
          <a:xfrm>
            <a:off x="9933193" y="5206726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830;p49">
            <a:extLst>
              <a:ext uri="{FF2B5EF4-FFF2-40B4-BE49-F238E27FC236}">
                <a16:creationId xmlns:a16="http://schemas.microsoft.com/office/drawing/2014/main" id="{FFDD4E52-4D74-34C2-8858-0A8D4F25C168}"/>
              </a:ext>
            </a:extLst>
          </p:cNvPr>
          <p:cNvSpPr/>
          <p:nvPr/>
        </p:nvSpPr>
        <p:spPr>
          <a:xfrm>
            <a:off x="10127556" y="5206726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831;p49">
            <a:extLst>
              <a:ext uri="{FF2B5EF4-FFF2-40B4-BE49-F238E27FC236}">
                <a16:creationId xmlns:a16="http://schemas.microsoft.com/office/drawing/2014/main" id="{DC818E69-4474-DCFC-46AC-E55FFF2597C9}"/>
              </a:ext>
            </a:extLst>
          </p:cNvPr>
          <p:cNvSpPr/>
          <p:nvPr/>
        </p:nvSpPr>
        <p:spPr>
          <a:xfrm>
            <a:off x="10321611" y="5207105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32;p49">
            <a:extLst>
              <a:ext uri="{FF2B5EF4-FFF2-40B4-BE49-F238E27FC236}">
                <a16:creationId xmlns:a16="http://schemas.microsoft.com/office/drawing/2014/main" id="{251A887E-F0FA-9F9E-2C6D-A8F2CF9A47B7}"/>
              </a:ext>
            </a:extLst>
          </p:cNvPr>
          <p:cNvSpPr/>
          <p:nvPr/>
        </p:nvSpPr>
        <p:spPr>
          <a:xfrm>
            <a:off x="10515866" y="5207159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33;p49">
            <a:extLst>
              <a:ext uri="{FF2B5EF4-FFF2-40B4-BE49-F238E27FC236}">
                <a16:creationId xmlns:a16="http://schemas.microsoft.com/office/drawing/2014/main" id="{779DEF93-7886-144D-F901-3AD4E25FB3E0}"/>
              </a:ext>
            </a:extLst>
          </p:cNvPr>
          <p:cNvSpPr/>
          <p:nvPr/>
        </p:nvSpPr>
        <p:spPr>
          <a:xfrm>
            <a:off x="10710247" y="5207159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34;p49">
            <a:extLst>
              <a:ext uri="{FF2B5EF4-FFF2-40B4-BE49-F238E27FC236}">
                <a16:creationId xmlns:a16="http://schemas.microsoft.com/office/drawing/2014/main" id="{62823DE0-8B7F-886E-49FE-2F9C8327723D}"/>
              </a:ext>
            </a:extLst>
          </p:cNvPr>
          <p:cNvSpPr/>
          <p:nvPr/>
        </p:nvSpPr>
        <p:spPr>
          <a:xfrm>
            <a:off x="10905060" y="5207593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835;p49">
            <a:extLst>
              <a:ext uri="{FF2B5EF4-FFF2-40B4-BE49-F238E27FC236}">
                <a16:creationId xmlns:a16="http://schemas.microsoft.com/office/drawing/2014/main" id="{89FF02AF-8B48-DE04-42C7-028F451BEB45}"/>
              </a:ext>
            </a:extLst>
          </p:cNvPr>
          <p:cNvSpPr/>
          <p:nvPr/>
        </p:nvSpPr>
        <p:spPr>
          <a:xfrm>
            <a:off x="8061620" y="5269343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836;p49">
            <a:extLst>
              <a:ext uri="{FF2B5EF4-FFF2-40B4-BE49-F238E27FC236}">
                <a16:creationId xmlns:a16="http://schemas.microsoft.com/office/drawing/2014/main" id="{F4F0879C-2ED7-5B04-5575-8E398C7A07FF}"/>
              </a:ext>
            </a:extLst>
          </p:cNvPr>
          <p:cNvSpPr/>
          <p:nvPr/>
        </p:nvSpPr>
        <p:spPr>
          <a:xfrm>
            <a:off x="8601255" y="5269343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837;p49">
            <a:extLst>
              <a:ext uri="{FF2B5EF4-FFF2-40B4-BE49-F238E27FC236}">
                <a16:creationId xmlns:a16="http://schemas.microsoft.com/office/drawing/2014/main" id="{D45E222F-C5B6-71A7-927C-861511E53F35}"/>
              </a:ext>
            </a:extLst>
          </p:cNvPr>
          <p:cNvSpPr/>
          <p:nvPr/>
        </p:nvSpPr>
        <p:spPr>
          <a:xfrm>
            <a:off x="8813031" y="5269776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838;p49">
            <a:extLst>
              <a:ext uri="{FF2B5EF4-FFF2-40B4-BE49-F238E27FC236}">
                <a16:creationId xmlns:a16="http://schemas.microsoft.com/office/drawing/2014/main" id="{10CE7283-2F8F-4A05-025C-5B8C533437D8}"/>
              </a:ext>
            </a:extLst>
          </p:cNvPr>
          <p:cNvSpPr/>
          <p:nvPr/>
        </p:nvSpPr>
        <p:spPr>
          <a:xfrm>
            <a:off x="9023923" y="526977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3D652DC1-829E-77E8-B57A-A52778205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17" y="3147415"/>
            <a:ext cx="2757794" cy="1824942"/>
          </a:xfrm>
          <a:prstGeom prst="rect">
            <a:avLst/>
          </a:prstGeom>
        </p:spPr>
      </p:pic>
      <p:sp>
        <p:nvSpPr>
          <p:cNvPr id="69" name="Google Shape;839;p49">
            <a:extLst>
              <a:ext uri="{FF2B5EF4-FFF2-40B4-BE49-F238E27FC236}">
                <a16:creationId xmlns:a16="http://schemas.microsoft.com/office/drawing/2014/main" id="{5E555FCE-5E67-460F-EFE3-D8CD14D4E8F6}"/>
              </a:ext>
            </a:extLst>
          </p:cNvPr>
          <p:cNvSpPr/>
          <p:nvPr/>
        </p:nvSpPr>
        <p:spPr>
          <a:xfrm>
            <a:off x="9234833" y="5270209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840;p49">
            <a:extLst>
              <a:ext uri="{FF2B5EF4-FFF2-40B4-BE49-F238E27FC236}">
                <a16:creationId xmlns:a16="http://schemas.microsoft.com/office/drawing/2014/main" id="{023AB35C-F80C-E859-7A86-2FEDC28909DD}"/>
              </a:ext>
            </a:extLst>
          </p:cNvPr>
          <p:cNvSpPr/>
          <p:nvPr/>
        </p:nvSpPr>
        <p:spPr>
          <a:xfrm>
            <a:off x="9445725" y="5270209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841;p49">
            <a:extLst>
              <a:ext uri="{FF2B5EF4-FFF2-40B4-BE49-F238E27FC236}">
                <a16:creationId xmlns:a16="http://schemas.microsoft.com/office/drawing/2014/main" id="{918C0F32-29DD-437C-D0F9-80BB236049C2}"/>
              </a:ext>
            </a:extLst>
          </p:cNvPr>
          <p:cNvSpPr/>
          <p:nvPr/>
        </p:nvSpPr>
        <p:spPr>
          <a:xfrm>
            <a:off x="9656184" y="5270209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842;p49">
            <a:extLst>
              <a:ext uri="{FF2B5EF4-FFF2-40B4-BE49-F238E27FC236}">
                <a16:creationId xmlns:a16="http://schemas.microsoft.com/office/drawing/2014/main" id="{19D8D1E1-991D-4E62-C1D6-63310EF24772}"/>
              </a:ext>
            </a:extLst>
          </p:cNvPr>
          <p:cNvSpPr/>
          <p:nvPr/>
        </p:nvSpPr>
        <p:spPr>
          <a:xfrm>
            <a:off x="9859696" y="5270642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43;p49">
            <a:extLst>
              <a:ext uri="{FF2B5EF4-FFF2-40B4-BE49-F238E27FC236}">
                <a16:creationId xmlns:a16="http://schemas.microsoft.com/office/drawing/2014/main" id="{0B6C725E-0765-2212-5A6A-8308B6769663}"/>
              </a:ext>
            </a:extLst>
          </p:cNvPr>
          <p:cNvSpPr/>
          <p:nvPr/>
        </p:nvSpPr>
        <p:spPr>
          <a:xfrm>
            <a:off x="10063207" y="5270642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844;p49">
            <a:extLst>
              <a:ext uri="{FF2B5EF4-FFF2-40B4-BE49-F238E27FC236}">
                <a16:creationId xmlns:a16="http://schemas.microsoft.com/office/drawing/2014/main" id="{E9B721B5-FA3F-D74D-423A-17BC2116ECAF}"/>
              </a:ext>
            </a:extLst>
          </p:cNvPr>
          <p:cNvSpPr/>
          <p:nvPr/>
        </p:nvSpPr>
        <p:spPr>
          <a:xfrm>
            <a:off x="10266701" y="5270642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845;p49">
            <a:extLst>
              <a:ext uri="{FF2B5EF4-FFF2-40B4-BE49-F238E27FC236}">
                <a16:creationId xmlns:a16="http://schemas.microsoft.com/office/drawing/2014/main" id="{CB1A14D4-8924-CC2D-38B4-898A4958C2DD}"/>
              </a:ext>
            </a:extLst>
          </p:cNvPr>
          <p:cNvSpPr/>
          <p:nvPr/>
        </p:nvSpPr>
        <p:spPr>
          <a:xfrm>
            <a:off x="10470212" y="5271075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46;p49">
            <a:extLst>
              <a:ext uri="{FF2B5EF4-FFF2-40B4-BE49-F238E27FC236}">
                <a16:creationId xmlns:a16="http://schemas.microsoft.com/office/drawing/2014/main" id="{B79CDCB6-2C3F-A881-F9A1-EC275C40B196}"/>
              </a:ext>
            </a:extLst>
          </p:cNvPr>
          <p:cNvSpPr/>
          <p:nvPr/>
        </p:nvSpPr>
        <p:spPr>
          <a:xfrm>
            <a:off x="10673724" y="5271075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847;p49">
            <a:extLst>
              <a:ext uri="{FF2B5EF4-FFF2-40B4-BE49-F238E27FC236}">
                <a16:creationId xmlns:a16="http://schemas.microsoft.com/office/drawing/2014/main" id="{A3841FDE-A30E-C989-6360-52385E8E6525}"/>
              </a:ext>
            </a:extLst>
          </p:cNvPr>
          <p:cNvSpPr/>
          <p:nvPr/>
        </p:nvSpPr>
        <p:spPr>
          <a:xfrm>
            <a:off x="10878101" y="5271075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19DFF-BFB1-BF4D-D7B4-E4520FCFC141}"/>
              </a:ext>
            </a:extLst>
          </p:cNvPr>
          <p:cNvSpPr txBox="1"/>
          <p:nvPr/>
        </p:nvSpPr>
        <p:spPr>
          <a:xfrm>
            <a:off x="1444579" y="3523875"/>
            <a:ext cx="5467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Просмотр изменяемого </a:t>
            </a:r>
            <a:r>
              <a:rPr lang="en-US" sz="3200" dirty="0"/>
              <a:t>ID </a:t>
            </a:r>
            <a:r>
              <a:rPr lang="ru-RU" sz="3200" dirty="0"/>
              <a:t>и поля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Ввод нового значения</a:t>
            </a: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B2F5CED0-619B-A55E-B062-87178BBCD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537" y="3442125"/>
            <a:ext cx="2429376" cy="1240717"/>
          </a:xfrm>
          <a:prstGeom prst="rect">
            <a:avLst/>
          </a:prstGeom>
        </p:spPr>
      </p:pic>
      <p:sp>
        <p:nvSpPr>
          <p:cNvPr id="79" name="Google Shape;850;p49">
            <a:extLst>
              <a:ext uri="{FF2B5EF4-FFF2-40B4-BE49-F238E27FC236}">
                <a16:creationId xmlns:a16="http://schemas.microsoft.com/office/drawing/2014/main" id="{0026A698-0091-9A36-5D4E-5BB2A194921D}"/>
              </a:ext>
            </a:extLst>
          </p:cNvPr>
          <p:cNvSpPr/>
          <p:nvPr/>
        </p:nvSpPr>
        <p:spPr>
          <a:xfrm>
            <a:off x="8177534" y="3036193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000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173C04-D730-10E3-75D2-03E7FCB3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«удаление элемента»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3B2FB2-10E7-DF1F-C3E3-78F652F1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417" y="3152612"/>
            <a:ext cx="2754789" cy="1819745"/>
          </a:xfrm>
          <a:prstGeom prst="rect">
            <a:avLst/>
          </a:prstGeom>
        </p:spPr>
      </p:pic>
      <p:sp>
        <p:nvSpPr>
          <p:cNvPr id="6" name="Google Shape;776;p49">
            <a:extLst>
              <a:ext uri="{FF2B5EF4-FFF2-40B4-BE49-F238E27FC236}">
                <a16:creationId xmlns:a16="http://schemas.microsoft.com/office/drawing/2014/main" id="{9FE3D13B-83A9-6400-F8B0-9707A1F1F201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77;p49">
            <a:extLst>
              <a:ext uri="{FF2B5EF4-FFF2-40B4-BE49-F238E27FC236}">
                <a16:creationId xmlns:a16="http://schemas.microsoft.com/office/drawing/2014/main" id="{4533CC98-D904-CD4E-39A6-F4AE93FCFF13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78;p49">
            <a:extLst>
              <a:ext uri="{FF2B5EF4-FFF2-40B4-BE49-F238E27FC236}">
                <a16:creationId xmlns:a16="http://schemas.microsoft.com/office/drawing/2014/main" id="{29784FEB-381B-1C22-6821-B6589AF7F44E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79;p49">
            <a:extLst>
              <a:ext uri="{FF2B5EF4-FFF2-40B4-BE49-F238E27FC236}">
                <a16:creationId xmlns:a16="http://schemas.microsoft.com/office/drawing/2014/main" id="{783FFAFB-D5A6-A9A0-19DA-CDD9DA8418D4}"/>
              </a:ext>
            </a:extLst>
          </p:cNvPr>
          <p:cNvSpPr/>
          <p:nvPr/>
        </p:nvSpPr>
        <p:spPr>
          <a:xfrm>
            <a:off x="7414147" y="5627644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81;p49">
            <a:extLst>
              <a:ext uri="{FF2B5EF4-FFF2-40B4-BE49-F238E27FC236}">
                <a16:creationId xmlns:a16="http://schemas.microsoft.com/office/drawing/2014/main" id="{1C555B77-3D29-0A3E-9D5D-87E6679410C8}"/>
              </a:ext>
            </a:extLst>
          </p:cNvPr>
          <p:cNvSpPr/>
          <p:nvPr/>
        </p:nvSpPr>
        <p:spPr>
          <a:xfrm>
            <a:off x="8816947" y="5403706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2;p49">
            <a:extLst>
              <a:ext uri="{FF2B5EF4-FFF2-40B4-BE49-F238E27FC236}">
                <a16:creationId xmlns:a16="http://schemas.microsoft.com/office/drawing/2014/main" id="{A13D5212-55C3-A3DC-CDD5-BB198306689A}"/>
              </a:ext>
            </a:extLst>
          </p:cNvPr>
          <p:cNvSpPr/>
          <p:nvPr/>
        </p:nvSpPr>
        <p:spPr>
          <a:xfrm>
            <a:off x="8269047" y="5080177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83;p49">
            <a:extLst>
              <a:ext uri="{FF2B5EF4-FFF2-40B4-BE49-F238E27FC236}">
                <a16:creationId xmlns:a16="http://schemas.microsoft.com/office/drawing/2014/main" id="{4358BF27-36A3-2C0E-E0A1-4CF13CE673FB}"/>
              </a:ext>
            </a:extLst>
          </p:cNvPr>
          <p:cNvSpPr/>
          <p:nvPr/>
        </p:nvSpPr>
        <p:spPr>
          <a:xfrm>
            <a:off x="8452546" y="5080177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84;p49">
            <a:extLst>
              <a:ext uri="{FF2B5EF4-FFF2-40B4-BE49-F238E27FC236}">
                <a16:creationId xmlns:a16="http://schemas.microsoft.com/office/drawing/2014/main" id="{405DF02E-E0C8-04A1-F8F1-1830E447AFA1}"/>
              </a:ext>
            </a:extLst>
          </p:cNvPr>
          <p:cNvSpPr/>
          <p:nvPr/>
        </p:nvSpPr>
        <p:spPr>
          <a:xfrm>
            <a:off x="8635613" y="5080177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85;p49">
            <a:extLst>
              <a:ext uri="{FF2B5EF4-FFF2-40B4-BE49-F238E27FC236}">
                <a16:creationId xmlns:a16="http://schemas.microsoft.com/office/drawing/2014/main" id="{271F4CE9-58B1-957B-73BF-0D7AB393E54B}"/>
              </a:ext>
            </a:extLst>
          </p:cNvPr>
          <p:cNvSpPr/>
          <p:nvPr/>
        </p:nvSpPr>
        <p:spPr>
          <a:xfrm>
            <a:off x="8819113" y="5080610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86;p49">
            <a:extLst>
              <a:ext uri="{FF2B5EF4-FFF2-40B4-BE49-F238E27FC236}">
                <a16:creationId xmlns:a16="http://schemas.microsoft.com/office/drawing/2014/main" id="{921978BA-B413-7867-1895-60DAC75427CF}"/>
              </a:ext>
            </a:extLst>
          </p:cNvPr>
          <p:cNvSpPr/>
          <p:nvPr/>
        </p:nvSpPr>
        <p:spPr>
          <a:xfrm>
            <a:off x="9002179" y="5080610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87;p49">
            <a:extLst>
              <a:ext uri="{FF2B5EF4-FFF2-40B4-BE49-F238E27FC236}">
                <a16:creationId xmlns:a16="http://schemas.microsoft.com/office/drawing/2014/main" id="{0B519E30-5292-284D-853D-F37333C09C0C}"/>
              </a:ext>
            </a:extLst>
          </p:cNvPr>
          <p:cNvSpPr/>
          <p:nvPr/>
        </p:nvSpPr>
        <p:spPr>
          <a:xfrm>
            <a:off x="9186130" y="5080610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88;p49">
            <a:extLst>
              <a:ext uri="{FF2B5EF4-FFF2-40B4-BE49-F238E27FC236}">
                <a16:creationId xmlns:a16="http://schemas.microsoft.com/office/drawing/2014/main" id="{CC3E5AE3-1A43-C30C-C57B-181C23995A93}"/>
              </a:ext>
            </a:extLst>
          </p:cNvPr>
          <p:cNvSpPr/>
          <p:nvPr/>
        </p:nvSpPr>
        <p:spPr>
          <a:xfrm>
            <a:off x="9369629" y="5080610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89;p49">
            <a:extLst>
              <a:ext uri="{FF2B5EF4-FFF2-40B4-BE49-F238E27FC236}">
                <a16:creationId xmlns:a16="http://schemas.microsoft.com/office/drawing/2014/main" id="{C421702E-4C43-AD38-CFDB-BEAF414D8370}"/>
              </a:ext>
            </a:extLst>
          </p:cNvPr>
          <p:cNvSpPr/>
          <p:nvPr/>
        </p:nvSpPr>
        <p:spPr>
          <a:xfrm>
            <a:off x="9552696" y="5081043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90;p49">
            <a:extLst>
              <a:ext uri="{FF2B5EF4-FFF2-40B4-BE49-F238E27FC236}">
                <a16:creationId xmlns:a16="http://schemas.microsoft.com/office/drawing/2014/main" id="{C3724434-A7C7-0C80-D5DF-F4A072C4D5F4}"/>
              </a:ext>
            </a:extLst>
          </p:cNvPr>
          <p:cNvSpPr/>
          <p:nvPr/>
        </p:nvSpPr>
        <p:spPr>
          <a:xfrm>
            <a:off x="9732280" y="5081043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91;p49">
            <a:extLst>
              <a:ext uri="{FF2B5EF4-FFF2-40B4-BE49-F238E27FC236}">
                <a16:creationId xmlns:a16="http://schemas.microsoft.com/office/drawing/2014/main" id="{0C794EE3-FAD5-480D-3996-206C84A120B6}"/>
              </a:ext>
            </a:extLst>
          </p:cNvPr>
          <p:cNvSpPr/>
          <p:nvPr/>
        </p:nvSpPr>
        <p:spPr>
          <a:xfrm>
            <a:off x="9908399" y="5081043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92;p49">
            <a:extLst>
              <a:ext uri="{FF2B5EF4-FFF2-40B4-BE49-F238E27FC236}">
                <a16:creationId xmlns:a16="http://schemas.microsoft.com/office/drawing/2014/main" id="{48A2F47C-BEF4-5272-720D-1FDFEE93369B}"/>
              </a:ext>
            </a:extLst>
          </p:cNvPr>
          <p:cNvSpPr/>
          <p:nvPr/>
        </p:nvSpPr>
        <p:spPr>
          <a:xfrm>
            <a:off x="10092765" y="5081476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93;p49">
            <a:extLst>
              <a:ext uri="{FF2B5EF4-FFF2-40B4-BE49-F238E27FC236}">
                <a16:creationId xmlns:a16="http://schemas.microsoft.com/office/drawing/2014/main" id="{7D43501D-DD62-EF53-6395-EBAE8729CAD9}"/>
              </a:ext>
            </a:extLst>
          </p:cNvPr>
          <p:cNvSpPr/>
          <p:nvPr/>
        </p:nvSpPr>
        <p:spPr>
          <a:xfrm>
            <a:off x="10268451" y="5081476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94;p49">
            <a:extLst>
              <a:ext uri="{FF2B5EF4-FFF2-40B4-BE49-F238E27FC236}">
                <a16:creationId xmlns:a16="http://schemas.microsoft.com/office/drawing/2014/main" id="{CFBEFAAF-605A-00FE-69B2-A5107F9917C7}"/>
              </a:ext>
            </a:extLst>
          </p:cNvPr>
          <p:cNvSpPr/>
          <p:nvPr/>
        </p:nvSpPr>
        <p:spPr>
          <a:xfrm>
            <a:off x="10444552" y="5081476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95;p49">
            <a:extLst>
              <a:ext uri="{FF2B5EF4-FFF2-40B4-BE49-F238E27FC236}">
                <a16:creationId xmlns:a16="http://schemas.microsoft.com/office/drawing/2014/main" id="{9C517E4E-4A84-363C-4B36-3B7EB2209A2E}"/>
              </a:ext>
            </a:extLst>
          </p:cNvPr>
          <p:cNvSpPr/>
          <p:nvPr/>
        </p:nvSpPr>
        <p:spPr>
          <a:xfrm>
            <a:off x="10620238" y="5081927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96;p49">
            <a:extLst>
              <a:ext uri="{FF2B5EF4-FFF2-40B4-BE49-F238E27FC236}">
                <a16:creationId xmlns:a16="http://schemas.microsoft.com/office/drawing/2014/main" id="{7F49185C-A07E-78E0-218E-7C72800D324C}"/>
              </a:ext>
            </a:extLst>
          </p:cNvPr>
          <p:cNvSpPr/>
          <p:nvPr/>
        </p:nvSpPr>
        <p:spPr>
          <a:xfrm>
            <a:off x="10796339" y="5081927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97;p49">
            <a:extLst>
              <a:ext uri="{FF2B5EF4-FFF2-40B4-BE49-F238E27FC236}">
                <a16:creationId xmlns:a16="http://schemas.microsoft.com/office/drawing/2014/main" id="{F40BA7DD-8ADE-1599-5490-638FC5A07D1F}"/>
              </a:ext>
            </a:extLst>
          </p:cNvPr>
          <p:cNvSpPr/>
          <p:nvPr/>
        </p:nvSpPr>
        <p:spPr>
          <a:xfrm>
            <a:off x="8200331" y="5142793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98;p49">
            <a:extLst>
              <a:ext uri="{FF2B5EF4-FFF2-40B4-BE49-F238E27FC236}">
                <a16:creationId xmlns:a16="http://schemas.microsoft.com/office/drawing/2014/main" id="{02D91BC4-F9ED-4217-8F01-F691BDEEEFBD}"/>
              </a:ext>
            </a:extLst>
          </p:cNvPr>
          <p:cNvSpPr/>
          <p:nvPr/>
        </p:nvSpPr>
        <p:spPr>
          <a:xfrm>
            <a:off x="8471241" y="5142793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99;p49">
            <a:extLst>
              <a:ext uri="{FF2B5EF4-FFF2-40B4-BE49-F238E27FC236}">
                <a16:creationId xmlns:a16="http://schemas.microsoft.com/office/drawing/2014/main" id="{771989F4-A1C7-5206-66BA-E854B03EF5B6}"/>
              </a:ext>
            </a:extLst>
          </p:cNvPr>
          <p:cNvSpPr/>
          <p:nvPr/>
        </p:nvSpPr>
        <p:spPr>
          <a:xfrm>
            <a:off x="8663438" y="5142793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00;p49">
            <a:extLst>
              <a:ext uri="{FF2B5EF4-FFF2-40B4-BE49-F238E27FC236}">
                <a16:creationId xmlns:a16="http://schemas.microsoft.com/office/drawing/2014/main" id="{E6DC64FB-4237-D440-121F-E31E0F67B1C0}"/>
              </a:ext>
            </a:extLst>
          </p:cNvPr>
          <p:cNvSpPr/>
          <p:nvPr/>
        </p:nvSpPr>
        <p:spPr>
          <a:xfrm>
            <a:off x="8856087" y="5143226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01;p49">
            <a:extLst>
              <a:ext uri="{FF2B5EF4-FFF2-40B4-BE49-F238E27FC236}">
                <a16:creationId xmlns:a16="http://schemas.microsoft.com/office/drawing/2014/main" id="{61EFE66D-DC08-002E-FD21-E96857A1BDE1}"/>
              </a:ext>
            </a:extLst>
          </p:cNvPr>
          <p:cNvSpPr/>
          <p:nvPr/>
        </p:nvSpPr>
        <p:spPr>
          <a:xfrm>
            <a:off x="9049150" y="5143226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02;p49">
            <a:extLst>
              <a:ext uri="{FF2B5EF4-FFF2-40B4-BE49-F238E27FC236}">
                <a16:creationId xmlns:a16="http://schemas.microsoft.com/office/drawing/2014/main" id="{00527D8A-C718-D0B1-318C-993E5481FD09}"/>
              </a:ext>
            </a:extLst>
          </p:cNvPr>
          <p:cNvSpPr/>
          <p:nvPr/>
        </p:nvSpPr>
        <p:spPr>
          <a:xfrm>
            <a:off x="9241781" y="5143226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03;p49">
            <a:extLst>
              <a:ext uri="{FF2B5EF4-FFF2-40B4-BE49-F238E27FC236}">
                <a16:creationId xmlns:a16="http://schemas.microsoft.com/office/drawing/2014/main" id="{C5D58AD6-14CF-2D63-003A-07832DE7FC8B}"/>
              </a:ext>
            </a:extLst>
          </p:cNvPr>
          <p:cNvSpPr/>
          <p:nvPr/>
        </p:nvSpPr>
        <p:spPr>
          <a:xfrm>
            <a:off x="9433978" y="5143659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04;p49">
            <a:extLst>
              <a:ext uri="{FF2B5EF4-FFF2-40B4-BE49-F238E27FC236}">
                <a16:creationId xmlns:a16="http://schemas.microsoft.com/office/drawing/2014/main" id="{C870DCAB-8904-1DB8-F426-692048FF2804}"/>
              </a:ext>
            </a:extLst>
          </p:cNvPr>
          <p:cNvSpPr/>
          <p:nvPr/>
        </p:nvSpPr>
        <p:spPr>
          <a:xfrm>
            <a:off x="9626626" y="5143659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05;p49">
            <a:extLst>
              <a:ext uri="{FF2B5EF4-FFF2-40B4-BE49-F238E27FC236}">
                <a16:creationId xmlns:a16="http://schemas.microsoft.com/office/drawing/2014/main" id="{A1FB9756-8CC6-BA42-F17D-B5CAD020D441}"/>
              </a:ext>
            </a:extLst>
          </p:cNvPr>
          <p:cNvSpPr/>
          <p:nvPr/>
        </p:nvSpPr>
        <p:spPr>
          <a:xfrm>
            <a:off x="9812291" y="5143659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06;p49">
            <a:extLst>
              <a:ext uri="{FF2B5EF4-FFF2-40B4-BE49-F238E27FC236}">
                <a16:creationId xmlns:a16="http://schemas.microsoft.com/office/drawing/2014/main" id="{8065D258-76E8-485C-DB42-38A9A3CCF522}"/>
              </a:ext>
            </a:extLst>
          </p:cNvPr>
          <p:cNvSpPr/>
          <p:nvPr/>
        </p:nvSpPr>
        <p:spPr>
          <a:xfrm>
            <a:off x="10006239" y="5144092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07;p49">
            <a:extLst>
              <a:ext uri="{FF2B5EF4-FFF2-40B4-BE49-F238E27FC236}">
                <a16:creationId xmlns:a16="http://schemas.microsoft.com/office/drawing/2014/main" id="{588CD51A-9CA2-32C1-59C4-840742EBEFB1}"/>
              </a:ext>
            </a:extLst>
          </p:cNvPr>
          <p:cNvSpPr/>
          <p:nvPr/>
        </p:nvSpPr>
        <p:spPr>
          <a:xfrm>
            <a:off x="10191489" y="5144092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08;p49">
            <a:extLst>
              <a:ext uri="{FF2B5EF4-FFF2-40B4-BE49-F238E27FC236}">
                <a16:creationId xmlns:a16="http://schemas.microsoft.com/office/drawing/2014/main" id="{531DB87F-7B27-23F3-6D33-46BA21B8A1F0}"/>
              </a:ext>
            </a:extLst>
          </p:cNvPr>
          <p:cNvSpPr/>
          <p:nvPr/>
        </p:nvSpPr>
        <p:spPr>
          <a:xfrm>
            <a:off x="10376288" y="5144092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809;p49">
            <a:extLst>
              <a:ext uri="{FF2B5EF4-FFF2-40B4-BE49-F238E27FC236}">
                <a16:creationId xmlns:a16="http://schemas.microsoft.com/office/drawing/2014/main" id="{190E3003-FC53-2D43-5C5B-FF4E5A9867DD}"/>
              </a:ext>
            </a:extLst>
          </p:cNvPr>
          <p:cNvSpPr/>
          <p:nvPr/>
        </p:nvSpPr>
        <p:spPr>
          <a:xfrm>
            <a:off x="10561538" y="5144543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10;p49">
            <a:extLst>
              <a:ext uri="{FF2B5EF4-FFF2-40B4-BE49-F238E27FC236}">
                <a16:creationId xmlns:a16="http://schemas.microsoft.com/office/drawing/2014/main" id="{EC3A6715-DD1E-24F5-10AC-E325B01A525C}"/>
              </a:ext>
            </a:extLst>
          </p:cNvPr>
          <p:cNvSpPr/>
          <p:nvPr/>
        </p:nvSpPr>
        <p:spPr>
          <a:xfrm>
            <a:off x="10746337" y="5144543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811;p49">
            <a:extLst>
              <a:ext uri="{FF2B5EF4-FFF2-40B4-BE49-F238E27FC236}">
                <a16:creationId xmlns:a16="http://schemas.microsoft.com/office/drawing/2014/main" id="{92811AC1-4C91-07D9-6CBE-3C5C17F34C98}"/>
              </a:ext>
            </a:extLst>
          </p:cNvPr>
          <p:cNvSpPr/>
          <p:nvPr/>
        </p:nvSpPr>
        <p:spPr>
          <a:xfrm>
            <a:off x="7992056" y="5332825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12;p49">
            <a:extLst>
              <a:ext uri="{FF2B5EF4-FFF2-40B4-BE49-F238E27FC236}">
                <a16:creationId xmlns:a16="http://schemas.microsoft.com/office/drawing/2014/main" id="{A3CF1080-C15F-10C7-4D84-8B6E99A8BB2F}"/>
              </a:ext>
            </a:extLst>
          </p:cNvPr>
          <p:cNvSpPr/>
          <p:nvPr/>
        </p:nvSpPr>
        <p:spPr>
          <a:xfrm>
            <a:off x="8301654" y="5332825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813;p49">
            <a:extLst>
              <a:ext uri="{FF2B5EF4-FFF2-40B4-BE49-F238E27FC236}">
                <a16:creationId xmlns:a16="http://schemas.microsoft.com/office/drawing/2014/main" id="{DB582D4F-2DBE-80DB-6A71-9F7EAAB1A6CB}"/>
              </a:ext>
            </a:extLst>
          </p:cNvPr>
          <p:cNvSpPr/>
          <p:nvPr/>
        </p:nvSpPr>
        <p:spPr>
          <a:xfrm>
            <a:off x="8522128" y="5332825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14;p49">
            <a:extLst>
              <a:ext uri="{FF2B5EF4-FFF2-40B4-BE49-F238E27FC236}">
                <a16:creationId xmlns:a16="http://schemas.microsoft.com/office/drawing/2014/main" id="{F0C80DD8-2A61-6714-1C38-B5C30D9EFC92}"/>
              </a:ext>
            </a:extLst>
          </p:cNvPr>
          <p:cNvSpPr/>
          <p:nvPr/>
        </p:nvSpPr>
        <p:spPr>
          <a:xfrm>
            <a:off x="8742151" y="5333258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15;p49">
            <a:extLst>
              <a:ext uri="{FF2B5EF4-FFF2-40B4-BE49-F238E27FC236}">
                <a16:creationId xmlns:a16="http://schemas.microsoft.com/office/drawing/2014/main" id="{FF0F55B1-D896-4FD4-968C-4C911FC3F2A7}"/>
              </a:ext>
            </a:extLst>
          </p:cNvPr>
          <p:cNvSpPr/>
          <p:nvPr/>
        </p:nvSpPr>
        <p:spPr>
          <a:xfrm>
            <a:off x="8966973" y="5333258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816;p49">
            <a:extLst>
              <a:ext uri="{FF2B5EF4-FFF2-40B4-BE49-F238E27FC236}">
                <a16:creationId xmlns:a16="http://schemas.microsoft.com/office/drawing/2014/main" id="{18BA61BD-D9FF-F346-3D88-16E10E6FD2D9}"/>
              </a:ext>
            </a:extLst>
          </p:cNvPr>
          <p:cNvSpPr/>
          <p:nvPr/>
        </p:nvSpPr>
        <p:spPr>
          <a:xfrm>
            <a:off x="10174094" y="5334124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817;p49">
            <a:extLst>
              <a:ext uri="{FF2B5EF4-FFF2-40B4-BE49-F238E27FC236}">
                <a16:creationId xmlns:a16="http://schemas.microsoft.com/office/drawing/2014/main" id="{35723717-F756-22F9-9AF4-F96CE1D643AC}"/>
              </a:ext>
            </a:extLst>
          </p:cNvPr>
          <p:cNvSpPr/>
          <p:nvPr/>
        </p:nvSpPr>
        <p:spPr>
          <a:xfrm>
            <a:off x="10386718" y="5334557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18;p49">
            <a:extLst>
              <a:ext uri="{FF2B5EF4-FFF2-40B4-BE49-F238E27FC236}">
                <a16:creationId xmlns:a16="http://schemas.microsoft.com/office/drawing/2014/main" id="{C5ED0601-D9CE-1DF6-9FF7-95197EB50F58}"/>
              </a:ext>
            </a:extLst>
          </p:cNvPr>
          <p:cNvSpPr/>
          <p:nvPr/>
        </p:nvSpPr>
        <p:spPr>
          <a:xfrm>
            <a:off x="10599360" y="5334557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819;p49">
            <a:extLst>
              <a:ext uri="{FF2B5EF4-FFF2-40B4-BE49-F238E27FC236}">
                <a16:creationId xmlns:a16="http://schemas.microsoft.com/office/drawing/2014/main" id="{FFA1CC7F-6F95-0ADC-42A8-73AC1F05C7BF}"/>
              </a:ext>
            </a:extLst>
          </p:cNvPr>
          <p:cNvSpPr/>
          <p:nvPr/>
        </p:nvSpPr>
        <p:spPr>
          <a:xfrm>
            <a:off x="10812435" y="5334990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820;p49">
            <a:extLst>
              <a:ext uri="{FF2B5EF4-FFF2-40B4-BE49-F238E27FC236}">
                <a16:creationId xmlns:a16="http://schemas.microsoft.com/office/drawing/2014/main" id="{B5E188A3-C7FB-53DF-F34E-FB7C2C11FB43}"/>
              </a:ext>
            </a:extLst>
          </p:cNvPr>
          <p:cNvSpPr/>
          <p:nvPr/>
        </p:nvSpPr>
        <p:spPr>
          <a:xfrm>
            <a:off x="11025944" y="5334990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821;p49">
            <a:extLst>
              <a:ext uri="{FF2B5EF4-FFF2-40B4-BE49-F238E27FC236}">
                <a16:creationId xmlns:a16="http://schemas.microsoft.com/office/drawing/2014/main" id="{794446E0-CF39-42C6-6576-823A928086D1}"/>
              </a:ext>
            </a:extLst>
          </p:cNvPr>
          <p:cNvSpPr/>
          <p:nvPr/>
        </p:nvSpPr>
        <p:spPr>
          <a:xfrm>
            <a:off x="8131634" y="5205409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822;p49">
            <a:extLst>
              <a:ext uri="{FF2B5EF4-FFF2-40B4-BE49-F238E27FC236}">
                <a16:creationId xmlns:a16="http://schemas.microsoft.com/office/drawing/2014/main" id="{89D88996-13FD-3EC1-4AB2-81FE80179D1E}"/>
              </a:ext>
            </a:extLst>
          </p:cNvPr>
          <p:cNvSpPr/>
          <p:nvPr/>
        </p:nvSpPr>
        <p:spPr>
          <a:xfrm>
            <a:off x="8532125" y="5205409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23;p49">
            <a:extLst>
              <a:ext uri="{FF2B5EF4-FFF2-40B4-BE49-F238E27FC236}">
                <a16:creationId xmlns:a16="http://schemas.microsoft.com/office/drawing/2014/main" id="{B6C6E3E3-C568-8D1F-7156-1D2619EC807D}"/>
              </a:ext>
            </a:extLst>
          </p:cNvPr>
          <p:cNvSpPr/>
          <p:nvPr/>
        </p:nvSpPr>
        <p:spPr>
          <a:xfrm>
            <a:off x="8733886" y="5205842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24;p49">
            <a:extLst>
              <a:ext uri="{FF2B5EF4-FFF2-40B4-BE49-F238E27FC236}">
                <a16:creationId xmlns:a16="http://schemas.microsoft.com/office/drawing/2014/main" id="{476FC011-1875-97D4-DD7A-38BFA5B914AD}"/>
              </a:ext>
            </a:extLst>
          </p:cNvPr>
          <p:cNvSpPr/>
          <p:nvPr/>
        </p:nvSpPr>
        <p:spPr>
          <a:xfrm>
            <a:off x="8936531" y="5205842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25;p49">
            <a:extLst>
              <a:ext uri="{FF2B5EF4-FFF2-40B4-BE49-F238E27FC236}">
                <a16:creationId xmlns:a16="http://schemas.microsoft.com/office/drawing/2014/main" id="{C5E5151A-A297-CFC0-6D89-A09932639DC9}"/>
              </a:ext>
            </a:extLst>
          </p:cNvPr>
          <p:cNvSpPr/>
          <p:nvPr/>
        </p:nvSpPr>
        <p:spPr>
          <a:xfrm>
            <a:off x="9137859" y="5205842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826;p49">
            <a:extLst>
              <a:ext uri="{FF2B5EF4-FFF2-40B4-BE49-F238E27FC236}">
                <a16:creationId xmlns:a16="http://schemas.microsoft.com/office/drawing/2014/main" id="{4BD9B3B1-D3A1-3E6A-4405-19A3D4CAC250}"/>
              </a:ext>
            </a:extLst>
          </p:cNvPr>
          <p:cNvSpPr/>
          <p:nvPr/>
        </p:nvSpPr>
        <p:spPr>
          <a:xfrm>
            <a:off x="9339621" y="5206275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27;p49">
            <a:extLst>
              <a:ext uri="{FF2B5EF4-FFF2-40B4-BE49-F238E27FC236}">
                <a16:creationId xmlns:a16="http://schemas.microsoft.com/office/drawing/2014/main" id="{FB653DA8-72FA-2A5F-5DF1-B2527E885644}"/>
              </a:ext>
            </a:extLst>
          </p:cNvPr>
          <p:cNvSpPr/>
          <p:nvPr/>
        </p:nvSpPr>
        <p:spPr>
          <a:xfrm>
            <a:off x="9540949" y="5206275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828;p49">
            <a:extLst>
              <a:ext uri="{FF2B5EF4-FFF2-40B4-BE49-F238E27FC236}">
                <a16:creationId xmlns:a16="http://schemas.microsoft.com/office/drawing/2014/main" id="{EF4FEBF8-1BB3-8A3B-4FAC-8147BD51FCAF}"/>
              </a:ext>
            </a:extLst>
          </p:cNvPr>
          <p:cNvSpPr/>
          <p:nvPr/>
        </p:nvSpPr>
        <p:spPr>
          <a:xfrm>
            <a:off x="9739245" y="5206275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829;p49">
            <a:extLst>
              <a:ext uri="{FF2B5EF4-FFF2-40B4-BE49-F238E27FC236}">
                <a16:creationId xmlns:a16="http://schemas.microsoft.com/office/drawing/2014/main" id="{CE45FC15-F19B-2574-760B-6208FCB157F4}"/>
              </a:ext>
            </a:extLst>
          </p:cNvPr>
          <p:cNvSpPr/>
          <p:nvPr/>
        </p:nvSpPr>
        <p:spPr>
          <a:xfrm>
            <a:off x="9933193" y="5206726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830;p49">
            <a:extLst>
              <a:ext uri="{FF2B5EF4-FFF2-40B4-BE49-F238E27FC236}">
                <a16:creationId xmlns:a16="http://schemas.microsoft.com/office/drawing/2014/main" id="{FFDD4E52-4D74-34C2-8858-0A8D4F25C168}"/>
              </a:ext>
            </a:extLst>
          </p:cNvPr>
          <p:cNvSpPr/>
          <p:nvPr/>
        </p:nvSpPr>
        <p:spPr>
          <a:xfrm>
            <a:off x="10127556" y="5206726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831;p49">
            <a:extLst>
              <a:ext uri="{FF2B5EF4-FFF2-40B4-BE49-F238E27FC236}">
                <a16:creationId xmlns:a16="http://schemas.microsoft.com/office/drawing/2014/main" id="{DC818E69-4474-DCFC-46AC-E55FFF2597C9}"/>
              </a:ext>
            </a:extLst>
          </p:cNvPr>
          <p:cNvSpPr/>
          <p:nvPr/>
        </p:nvSpPr>
        <p:spPr>
          <a:xfrm>
            <a:off x="10321611" y="5207105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32;p49">
            <a:extLst>
              <a:ext uri="{FF2B5EF4-FFF2-40B4-BE49-F238E27FC236}">
                <a16:creationId xmlns:a16="http://schemas.microsoft.com/office/drawing/2014/main" id="{251A887E-F0FA-9F9E-2C6D-A8F2CF9A47B7}"/>
              </a:ext>
            </a:extLst>
          </p:cNvPr>
          <p:cNvSpPr/>
          <p:nvPr/>
        </p:nvSpPr>
        <p:spPr>
          <a:xfrm>
            <a:off x="10515866" y="5207159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33;p49">
            <a:extLst>
              <a:ext uri="{FF2B5EF4-FFF2-40B4-BE49-F238E27FC236}">
                <a16:creationId xmlns:a16="http://schemas.microsoft.com/office/drawing/2014/main" id="{779DEF93-7886-144D-F901-3AD4E25FB3E0}"/>
              </a:ext>
            </a:extLst>
          </p:cNvPr>
          <p:cNvSpPr/>
          <p:nvPr/>
        </p:nvSpPr>
        <p:spPr>
          <a:xfrm>
            <a:off x="10710247" y="5207159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34;p49">
            <a:extLst>
              <a:ext uri="{FF2B5EF4-FFF2-40B4-BE49-F238E27FC236}">
                <a16:creationId xmlns:a16="http://schemas.microsoft.com/office/drawing/2014/main" id="{62823DE0-8B7F-886E-49FE-2F9C8327723D}"/>
              </a:ext>
            </a:extLst>
          </p:cNvPr>
          <p:cNvSpPr/>
          <p:nvPr/>
        </p:nvSpPr>
        <p:spPr>
          <a:xfrm>
            <a:off x="10905060" y="5207593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835;p49">
            <a:extLst>
              <a:ext uri="{FF2B5EF4-FFF2-40B4-BE49-F238E27FC236}">
                <a16:creationId xmlns:a16="http://schemas.microsoft.com/office/drawing/2014/main" id="{89FF02AF-8B48-DE04-42C7-028F451BEB45}"/>
              </a:ext>
            </a:extLst>
          </p:cNvPr>
          <p:cNvSpPr/>
          <p:nvPr/>
        </p:nvSpPr>
        <p:spPr>
          <a:xfrm>
            <a:off x="8061620" y="5269343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836;p49">
            <a:extLst>
              <a:ext uri="{FF2B5EF4-FFF2-40B4-BE49-F238E27FC236}">
                <a16:creationId xmlns:a16="http://schemas.microsoft.com/office/drawing/2014/main" id="{F4F0879C-2ED7-5B04-5575-8E398C7A07FF}"/>
              </a:ext>
            </a:extLst>
          </p:cNvPr>
          <p:cNvSpPr/>
          <p:nvPr/>
        </p:nvSpPr>
        <p:spPr>
          <a:xfrm>
            <a:off x="8601255" y="5269343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837;p49">
            <a:extLst>
              <a:ext uri="{FF2B5EF4-FFF2-40B4-BE49-F238E27FC236}">
                <a16:creationId xmlns:a16="http://schemas.microsoft.com/office/drawing/2014/main" id="{D45E222F-C5B6-71A7-927C-861511E53F35}"/>
              </a:ext>
            </a:extLst>
          </p:cNvPr>
          <p:cNvSpPr/>
          <p:nvPr/>
        </p:nvSpPr>
        <p:spPr>
          <a:xfrm>
            <a:off x="8813031" y="5269776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838;p49">
            <a:extLst>
              <a:ext uri="{FF2B5EF4-FFF2-40B4-BE49-F238E27FC236}">
                <a16:creationId xmlns:a16="http://schemas.microsoft.com/office/drawing/2014/main" id="{10CE7283-2F8F-4A05-025C-5B8C533437D8}"/>
              </a:ext>
            </a:extLst>
          </p:cNvPr>
          <p:cNvSpPr/>
          <p:nvPr/>
        </p:nvSpPr>
        <p:spPr>
          <a:xfrm>
            <a:off x="9023923" y="526977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3D652DC1-829E-77E8-B57A-A52778205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17" y="3147415"/>
            <a:ext cx="2757794" cy="1824942"/>
          </a:xfrm>
          <a:prstGeom prst="rect">
            <a:avLst/>
          </a:prstGeom>
        </p:spPr>
      </p:pic>
      <p:sp>
        <p:nvSpPr>
          <p:cNvPr id="69" name="Google Shape;839;p49">
            <a:extLst>
              <a:ext uri="{FF2B5EF4-FFF2-40B4-BE49-F238E27FC236}">
                <a16:creationId xmlns:a16="http://schemas.microsoft.com/office/drawing/2014/main" id="{5E555FCE-5E67-460F-EFE3-D8CD14D4E8F6}"/>
              </a:ext>
            </a:extLst>
          </p:cNvPr>
          <p:cNvSpPr/>
          <p:nvPr/>
        </p:nvSpPr>
        <p:spPr>
          <a:xfrm>
            <a:off x="9234833" y="5270209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840;p49">
            <a:extLst>
              <a:ext uri="{FF2B5EF4-FFF2-40B4-BE49-F238E27FC236}">
                <a16:creationId xmlns:a16="http://schemas.microsoft.com/office/drawing/2014/main" id="{023AB35C-F80C-E859-7A86-2FEDC28909DD}"/>
              </a:ext>
            </a:extLst>
          </p:cNvPr>
          <p:cNvSpPr/>
          <p:nvPr/>
        </p:nvSpPr>
        <p:spPr>
          <a:xfrm>
            <a:off x="9445725" y="5270209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841;p49">
            <a:extLst>
              <a:ext uri="{FF2B5EF4-FFF2-40B4-BE49-F238E27FC236}">
                <a16:creationId xmlns:a16="http://schemas.microsoft.com/office/drawing/2014/main" id="{918C0F32-29DD-437C-D0F9-80BB236049C2}"/>
              </a:ext>
            </a:extLst>
          </p:cNvPr>
          <p:cNvSpPr/>
          <p:nvPr/>
        </p:nvSpPr>
        <p:spPr>
          <a:xfrm>
            <a:off x="9656184" y="5270209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842;p49">
            <a:extLst>
              <a:ext uri="{FF2B5EF4-FFF2-40B4-BE49-F238E27FC236}">
                <a16:creationId xmlns:a16="http://schemas.microsoft.com/office/drawing/2014/main" id="{19D8D1E1-991D-4E62-C1D6-63310EF24772}"/>
              </a:ext>
            </a:extLst>
          </p:cNvPr>
          <p:cNvSpPr/>
          <p:nvPr/>
        </p:nvSpPr>
        <p:spPr>
          <a:xfrm>
            <a:off x="9859696" y="5270642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43;p49">
            <a:extLst>
              <a:ext uri="{FF2B5EF4-FFF2-40B4-BE49-F238E27FC236}">
                <a16:creationId xmlns:a16="http://schemas.microsoft.com/office/drawing/2014/main" id="{0B6C725E-0765-2212-5A6A-8308B6769663}"/>
              </a:ext>
            </a:extLst>
          </p:cNvPr>
          <p:cNvSpPr/>
          <p:nvPr/>
        </p:nvSpPr>
        <p:spPr>
          <a:xfrm>
            <a:off x="10063207" y="5270642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844;p49">
            <a:extLst>
              <a:ext uri="{FF2B5EF4-FFF2-40B4-BE49-F238E27FC236}">
                <a16:creationId xmlns:a16="http://schemas.microsoft.com/office/drawing/2014/main" id="{E9B721B5-FA3F-D74D-423A-17BC2116ECAF}"/>
              </a:ext>
            </a:extLst>
          </p:cNvPr>
          <p:cNvSpPr/>
          <p:nvPr/>
        </p:nvSpPr>
        <p:spPr>
          <a:xfrm>
            <a:off x="10266701" y="5270642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845;p49">
            <a:extLst>
              <a:ext uri="{FF2B5EF4-FFF2-40B4-BE49-F238E27FC236}">
                <a16:creationId xmlns:a16="http://schemas.microsoft.com/office/drawing/2014/main" id="{CB1A14D4-8924-CC2D-38B4-898A4958C2DD}"/>
              </a:ext>
            </a:extLst>
          </p:cNvPr>
          <p:cNvSpPr/>
          <p:nvPr/>
        </p:nvSpPr>
        <p:spPr>
          <a:xfrm>
            <a:off x="10470212" y="5271075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46;p49">
            <a:extLst>
              <a:ext uri="{FF2B5EF4-FFF2-40B4-BE49-F238E27FC236}">
                <a16:creationId xmlns:a16="http://schemas.microsoft.com/office/drawing/2014/main" id="{B79CDCB6-2C3F-A881-F9A1-EC275C40B196}"/>
              </a:ext>
            </a:extLst>
          </p:cNvPr>
          <p:cNvSpPr/>
          <p:nvPr/>
        </p:nvSpPr>
        <p:spPr>
          <a:xfrm>
            <a:off x="10673724" y="5271075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847;p49">
            <a:extLst>
              <a:ext uri="{FF2B5EF4-FFF2-40B4-BE49-F238E27FC236}">
                <a16:creationId xmlns:a16="http://schemas.microsoft.com/office/drawing/2014/main" id="{A3841FDE-A30E-C989-6360-52385E8E6525}"/>
              </a:ext>
            </a:extLst>
          </p:cNvPr>
          <p:cNvSpPr/>
          <p:nvPr/>
        </p:nvSpPr>
        <p:spPr>
          <a:xfrm>
            <a:off x="10878101" y="5271075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19DFF-BFB1-BF4D-D7B4-E4520FCFC141}"/>
              </a:ext>
            </a:extLst>
          </p:cNvPr>
          <p:cNvSpPr txBox="1"/>
          <p:nvPr/>
        </p:nvSpPr>
        <p:spPr>
          <a:xfrm>
            <a:off x="965440" y="3525667"/>
            <a:ext cx="6188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Отображение </a:t>
            </a:r>
            <a:r>
              <a:rPr lang="en-US" sz="3200" dirty="0"/>
              <a:t>ID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Ввод удаляемого </a:t>
            </a:r>
            <a:r>
              <a:rPr lang="en-US" sz="3200" dirty="0"/>
              <a:t>ID</a:t>
            </a:r>
            <a:endParaRPr lang="ru-RU" sz="3200" dirty="0"/>
          </a:p>
        </p:txBody>
      </p: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2B75CC84-6342-5CF3-70FB-A20BD5C29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821" y="3446279"/>
            <a:ext cx="2367980" cy="1209301"/>
          </a:xfrm>
          <a:prstGeom prst="rect">
            <a:avLst/>
          </a:prstGeom>
        </p:spPr>
      </p:pic>
      <p:sp>
        <p:nvSpPr>
          <p:cNvPr id="79" name="Google Shape;850;p49">
            <a:extLst>
              <a:ext uri="{FF2B5EF4-FFF2-40B4-BE49-F238E27FC236}">
                <a16:creationId xmlns:a16="http://schemas.microsoft.com/office/drawing/2014/main" id="{0026A698-0091-9A36-5D4E-5BB2A194921D}"/>
              </a:ext>
            </a:extLst>
          </p:cNvPr>
          <p:cNvSpPr/>
          <p:nvPr/>
        </p:nvSpPr>
        <p:spPr>
          <a:xfrm>
            <a:off x="8177534" y="3036193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35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2BAA1-B18D-2DC5-5186-B49D59C8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Наборы технологий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893EAF-FFA5-14DE-764F-6D761F713FA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814" y="2214673"/>
            <a:ext cx="950400" cy="727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22B721-7A85-F5DE-7564-00926CAF7AF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15" y="2167873"/>
            <a:ext cx="860400" cy="774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EC103E-6EE3-1DB3-9E08-AFAD1B0B6F2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537" y="2200273"/>
            <a:ext cx="900000" cy="75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DCC5F-F901-9F29-4DCD-D70846BCBAD9}"/>
              </a:ext>
            </a:extLst>
          </p:cNvPr>
          <p:cNvSpPr txBox="1"/>
          <p:nvPr/>
        </p:nvSpPr>
        <p:spPr>
          <a:xfrm>
            <a:off x="785125" y="3416268"/>
            <a:ext cx="2992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Python</a:t>
            </a:r>
            <a:endParaRPr lang="ru-RU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3B541-F05F-E409-3DE8-3B506AECF6BF}"/>
              </a:ext>
            </a:extLst>
          </p:cNvPr>
          <p:cNvSpPr txBox="1"/>
          <p:nvPr/>
        </p:nvSpPr>
        <p:spPr>
          <a:xfrm>
            <a:off x="419366" y="4141735"/>
            <a:ext cx="3724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Высокоуровневый язык программирования общего назначения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DB3B6-EC78-63D5-B4B4-A9A735183983}"/>
              </a:ext>
            </a:extLst>
          </p:cNvPr>
          <p:cNvSpPr txBox="1"/>
          <p:nvPr/>
        </p:nvSpPr>
        <p:spPr>
          <a:xfrm>
            <a:off x="5025246" y="3477989"/>
            <a:ext cx="2992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PyQt</a:t>
            </a:r>
            <a:endParaRPr lang="ru-RU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F4D0D1-6995-CBB2-779C-34C7172649DD}"/>
              </a:ext>
            </a:extLst>
          </p:cNvPr>
          <p:cNvSpPr txBox="1"/>
          <p:nvPr/>
        </p:nvSpPr>
        <p:spPr>
          <a:xfrm>
            <a:off x="4659485" y="4141735"/>
            <a:ext cx="3724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Фреймворк для разработки кроссплатформенного ПО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C8916-8CA2-0160-52B3-87E2B7FA6D93}"/>
              </a:ext>
            </a:extLst>
          </p:cNvPr>
          <p:cNvSpPr txBox="1"/>
          <p:nvPr/>
        </p:nvSpPr>
        <p:spPr>
          <a:xfrm>
            <a:off x="8982723" y="3480055"/>
            <a:ext cx="2992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PyQt</a:t>
            </a:r>
            <a:endParaRPr lang="ru-RU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AFC26-95D4-4CD5-4FD8-4FF116069335}"/>
              </a:ext>
            </a:extLst>
          </p:cNvPr>
          <p:cNvSpPr txBox="1"/>
          <p:nvPr/>
        </p:nvSpPr>
        <p:spPr>
          <a:xfrm>
            <a:off x="8616963" y="4152662"/>
            <a:ext cx="3575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Компактная встраиваемая СУБД</a:t>
            </a:r>
          </a:p>
        </p:txBody>
      </p:sp>
    </p:spTree>
    <p:extLst>
      <p:ext uri="{BB962C8B-B14F-4D97-AF65-F5344CB8AC3E}">
        <p14:creationId xmlns:p14="http://schemas.microsoft.com/office/powerpoint/2010/main" val="3683436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173C04-D730-10E3-75D2-03E7FCB3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«Вывести в…»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3B2FB2-10E7-DF1F-C3E3-78F652F1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417" y="3152612"/>
            <a:ext cx="2754789" cy="1819745"/>
          </a:xfrm>
          <a:prstGeom prst="rect">
            <a:avLst/>
          </a:prstGeom>
        </p:spPr>
      </p:pic>
      <p:sp>
        <p:nvSpPr>
          <p:cNvPr id="6" name="Google Shape;776;p49">
            <a:extLst>
              <a:ext uri="{FF2B5EF4-FFF2-40B4-BE49-F238E27FC236}">
                <a16:creationId xmlns:a16="http://schemas.microsoft.com/office/drawing/2014/main" id="{9FE3D13B-83A9-6400-F8B0-9707A1F1F201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77;p49">
            <a:extLst>
              <a:ext uri="{FF2B5EF4-FFF2-40B4-BE49-F238E27FC236}">
                <a16:creationId xmlns:a16="http://schemas.microsoft.com/office/drawing/2014/main" id="{4533CC98-D904-CD4E-39A6-F4AE93FCFF13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78;p49">
            <a:extLst>
              <a:ext uri="{FF2B5EF4-FFF2-40B4-BE49-F238E27FC236}">
                <a16:creationId xmlns:a16="http://schemas.microsoft.com/office/drawing/2014/main" id="{29784FEB-381B-1C22-6821-B6589AF7F44E}"/>
              </a:ext>
            </a:extLst>
          </p:cNvPr>
          <p:cNvSpPr/>
          <p:nvPr/>
        </p:nvSpPr>
        <p:spPr>
          <a:xfrm>
            <a:off x="8132067" y="3040767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79;p49">
            <a:extLst>
              <a:ext uri="{FF2B5EF4-FFF2-40B4-BE49-F238E27FC236}">
                <a16:creationId xmlns:a16="http://schemas.microsoft.com/office/drawing/2014/main" id="{783FFAFB-D5A6-A9A0-19DA-CDD9DA8418D4}"/>
              </a:ext>
            </a:extLst>
          </p:cNvPr>
          <p:cNvSpPr/>
          <p:nvPr/>
        </p:nvSpPr>
        <p:spPr>
          <a:xfrm>
            <a:off x="7414147" y="5627644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81;p49">
            <a:extLst>
              <a:ext uri="{FF2B5EF4-FFF2-40B4-BE49-F238E27FC236}">
                <a16:creationId xmlns:a16="http://schemas.microsoft.com/office/drawing/2014/main" id="{1C555B77-3D29-0A3E-9D5D-87E6679410C8}"/>
              </a:ext>
            </a:extLst>
          </p:cNvPr>
          <p:cNvSpPr/>
          <p:nvPr/>
        </p:nvSpPr>
        <p:spPr>
          <a:xfrm>
            <a:off x="8816947" y="5403706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2;p49">
            <a:extLst>
              <a:ext uri="{FF2B5EF4-FFF2-40B4-BE49-F238E27FC236}">
                <a16:creationId xmlns:a16="http://schemas.microsoft.com/office/drawing/2014/main" id="{A13D5212-55C3-A3DC-CDD5-BB198306689A}"/>
              </a:ext>
            </a:extLst>
          </p:cNvPr>
          <p:cNvSpPr/>
          <p:nvPr/>
        </p:nvSpPr>
        <p:spPr>
          <a:xfrm>
            <a:off x="8269047" y="5080177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83;p49">
            <a:extLst>
              <a:ext uri="{FF2B5EF4-FFF2-40B4-BE49-F238E27FC236}">
                <a16:creationId xmlns:a16="http://schemas.microsoft.com/office/drawing/2014/main" id="{4358BF27-36A3-2C0E-E0A1-4CF13CE673FB}"/>
              </a:ext>
            </a:extLst>
          </p:cNvPr>
          <p:cNvSpPr/>
          <p:nvPr/>
        </p:nvSpPr>
        <p:spPr>
          <a:xfrm>
            <a:off x="8452546" y="5080177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84;p49">
            <a:extLst>
              <a:ext uri="{FF2B5EF4-FFF2-40B4-BE49-F238E27FC236}">
                <a16:creationId xmlns:a16="http://schemas.microsoft.com/office/drawing/2014/main" id="{405DF02E-E0C8-04A1-F8F1-1830E447AFA1}"/>
              </a:ext>
            </a:extLst>
          </p:cNvPr>
          <p:cNvSpPr/>
          <p:nvPr/>
        </p:nvSpPr>
        <p:spPr>
          <a:xfrm>
            <a:off x="8635613" y="5080177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85;p49">
            <a:extLst>
              <a:ext uri="{FF2B5EF4-FFF2-40B4-BE49-F238E27FC236}">
                <a16:creationId xmlns:a16="http://schemas.microsoft.com/office/drawing/2014/main" id="{271F4CE9-58B1-957B-73BF-0D7AB393E54B}"/>
              </a:ext>
            </a:extLst>
          </p:cNvPr>
          <p:cNvSpPr/>
          <p:nvPr/>
        </p:nvSpPr>
        <p:spPr>
          <a:xfrm>
            <a:off x="8819113" y="5080610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86;p49">
            <a:extLst>
              <a:ext uri="{FF2B5EF4-FFF2-40B4-BE49-F238E27FC236}">
                <a16:creationId xmlns:a16="http://schemas.microsoft.com/office/drawing/2014/main" id="{921978BA-B413-7867-1895-60DAC75427CF}"/>
              </a:ext>
            </a:extLst>
          </p:cNvPr>
          <p:cNvSpPr/>
          <p:nvPr/>
        </p:nvSpPr>
        <p:spPr>
          <a:xfrm>
            <a:off x="9002179" y="5080610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87;p49">
            <a:extLst>
              <a:ext uri="{FF2B5EF4-FFF2-40B4-BE49-F238E27FC236}">
                <a16:creationId xmlns:a16="http://schemas.microsoft.com/office/drawing/2014/main" id="{0B519E30-5292-284D-853D-F37333C09C0C}"/>
              </a:ext>
            </a:extLst>
          </p:cNvPr>
          <p:cNvSpPr/>
          <p:nvPr/>
        </p:nvSpPr>
        <p:spPr>
          <a:xfrm>
            <a:off x="9186130" y="5080610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88;p49">
            <a:extLst>
              <a:ext uri="{FF2B5EF4-FFF2-40B4-BE49-F238E27FC236}">
                <a16:creationId xmlns:a16="http://schemas.microsoft.com/office/drawing/2014/main" id="{CC3E5AE3-1A43-C30C-C57B-181C23995A93}"/>
              </a:ext>
            </a:extLst>
          </p:cNvPr>
          <p:cNvSpPr/>
          <p:nvPr/>
        </p:nvSpPr>
        <p:spPr>
          <a:xfrm>
            <a:off x="9369629" y="5080610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89;p49">
            <a:extLst>
              <a:ext uri="{FF2B5EF4-FFF2-40B4-BE49-F238E27FC236}">
                <a16:creationId xmlns:a16="http://schemas.microsoft.com/office/drawing/2014/main" id="{C421702E-4C43-AD38-CFDB-BEAF414D8370}"/>
              </a:ext>
            </a:extLst>
          </p:cNvPr>
          <p:cNvSpPr/>
          <p:nvPr/>
        </p:nvSpPr>
        <p:spPr>
          <a:xfrm>
            <a:off x="9552696" y="5081043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90;p49">
            <a:extLst>
              <a:ext uri="{FF2B5EF4-FFF2-40B4-BE49-F238E27FC236}">
                <a16:creationId xmlns:a16="http://schemas.microsoft.com/office/drawing/2014/main" id="{C3724434-A7C7-0C80-D5DF-F4A072C4D5F4}"/>
              </a:ext>
            </a:extLst>
          </p:cNvPr>
          <p:cNvSpPr/>
          <p:nvPr/>
        </p:nvSpPr>
        <p:spPr>
          <a:xfrm>
            <a:off x="9732280" y="5081043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91;p49">
            <a:extLst>
              <a:ext uri="{FF2B5EF4-FFF2-40B4-BE49-F238E27FC236}">
                <a16:creationId xmlns:a16="http://schemas.microsoft.com/office/drawing/2014/main" id="{0C794EE3-FAD5-480D-3996-206C84A120B6}"/>
              </a:ext>
            </a:extLst>
          </p:cNvPr>
          <p:cNvSpPr/>
          <p:nvPr/>
        </p:nvSpPr>
        <p:spPr>
          <a:xfrm>
            <a:off x="9908399" y="5081043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92;p49">
            <a:extLst>
              <a:ext uri="{FF2B5EF4-FFF2-40B4-BE49-F238E27FC236}">
                <a16:creationId xmlns:a16="http://schemas.microsoft.com/office/drawing/2014/main" id="{48A2F47C-BEF4-5272-720D-1FDFEE93369B}"/>
              </a:ext>
            </a:extLst>
          </p:cNvPr>
          <p:cNvSpPr/>
          <p:nvPr/>
        </p:nvSpPr>
        <p:spPr>
          <a:xfrm>
            <a:off x="10092765" y="5081476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93;p49">
            <a:extLst>
              <a:ext uri="{FF2B5EF4-FFF2-40B4-BE49-F238E27FC236}">
                <a16:creationId xmlns:a16="http://schemas.microsoft.com/office/drawing/2014/main" id="{7D43501D-DD62-EF53-6395-EBAE8729CAD9}"/>
              </a:ext>
            </a:extLst>
          </p:cNvPr>
          <p:cNvSpPr/>
          <p:nvPr/>
        </p:nvSpPr>
        <p:spPr>
          <a:xfrm>
            <a:off x="10268451" y="5081476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94;p49">
            <a:extLst>
              <a:ext uri="{FF2B5EF4-FFF2-40B4-BE49-F238E27FC236}">
                <a16:creationId xmlns:a16="http://schemas.microsoft.com/office/drawing/2014/main" id="{CFBEFAAF-605A-00FE-69B2-A5107F9917C7}"/>
              </a:ext>
            </a:extLst>
          </p:cNvPr>
          <p:cNvSpPr/>
          <p:nvPr/>
        </p:nvSpPr>
        <p:spPr>
          <a:xfrm>
            <a:off x="10444552" y="5081476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95;p49">
            <a:extLst>
              <a:ext uri="{FF2B5EF4-FFF2-40B4-BE49-F238E27FC236}">
                <a16:creationId xmlns:a16="http://schemas.microsoft.com/office/drawing/2014/main" id="{9C517E4E-4A84-363C-4B36-3B7EB2209A2E}"/>
              </a:ext>
            </a:extLst>
          </p:cNvPr>
          <p:cNvSpPr/>
          <p:nvPr/>
        </p:nvSpPr>
        <p:spPr>
          <a:xfrm>
            <a:off x="10620238" y="5081927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96;p49">
            <a:extLst>
              <a:ext uri="{FF2B5EF4-FFF2-40B4-BE49-F238E27FC236}">
                <a16:creationId xmlns:a16="http://schemas.microsoft.com/office/drawing/2014/main" id="{7F49185C-A07E-78E0-218E-7C72800D324C}"/>
              </a:ext>
            </a:extLst>
          </p:cNvPr>
          <p:cNvSpPr/>
          <p:nvPr/>
        </p:nvSpPr>
        <p:spPr>
          <a:xfrm>
            <a:off x="10796339" y="5081927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97;p49">
            <a:extLst>
              <a:ext uri="{FF2B5EF4-FFF2-40B4-BE49-F238E27FC236}">
                <a16:creationId xmlns:a16="http://schemas.microsoft.com/office/drawing/2014/main" id="{F40BA7DD-8ADE-1599-5490-638FC5A07D1F}"/>
              </a:ext>
            </a:extLst>
          </p:cNvPr>
          <p:cNvSpPr/>
          <p:nvPr/>
        </p:nvSpPr>
        <p:spPr>
          <a:xfrm>
            <a:off x="8200331" y="5142793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98;p49">
            <a:extLst>
              <a:ext uri="{FF2B5EF4-FFF2-40B4-BE49-F238E27FC236}">
                <a16:creationId xmlns:a16="http://schemas.microsoft.com/office/drawing/2014/main" id="{02D91BC4-F9ED-4217-8F01-F691BDEEEFBD}"/>
              </a:ext>
            </a:extLst>
          </p:cNvPr>
          <p:cNvSpPr/>
          <p:nvPr/>
        </p:nvSpPr>
        <p:spPr>
          <a:xfrm>
            <a:off x="8471241" y="5142793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99;p49">
            <a:extLst>
              <a:ext uri="{FF2B5EF4-FFF2-40B4-BE49-F238E27FC236}">
                <a16:creationId xmlns:a16="http://schemas.microsoft.com/office/drawing/2014/main" id="{771989F4-A1C7-5206-66BA-E854B03EF5B6}"/>
              </a:ext>
            </a:extLst>
          </p:cNvPr>
          <p:cNvSpPr/>
          <p:nvPr/>
        </p:nvSpPr>
        <p:spPr>
          <a:xfrm>
            <a:off x="8663438" y="5142793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00;p49">
            <a:extLst>
              <a:ext uri="{FF2B5EF4-FFF2-40B4-BE49-F238E27FC236}">
                <a16:creationId xmlns:a16="http://schemas.microsoft.com/office/drawing/2014/main" id="{E6DC64FB-4237-D440-121F-E31E0F67B1C0}"/>
              </a:ext>
            </a:extLst>
          </p:cNvPr>
          <p:cNvSpPr/>
          <p:nvPr/>
        </p:nvSpPr>
        <p:spPr>
          <a:xfrm>
            <a:off x="8856087" y="5143226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01;p49">
            <a:extLst>
              <a:ext uri="{FF2B5EF4-FFF2-40B4-BE49-F238E27FC236}">
                <a16:creationId xmlns:a16="http://schemas.microsoft.com/office/drawing/2014/main" id="{61EFE66D-DC08-002E-FD21-E96857A1BDE1}"/>
              </a:ext>
            </a:extLst>
          </p:cNvPr>
          <p:cNvSpPr/>
          <p:nvPr/>
        </p:nvSpPr>
        <p:spPr>
          <a:xfrm>
            <a:off x="9049150" y="5143226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02;p49">
            <a:extLst>
              <a:ext uri="{FF2B5EF4-FFF2-40B4-BE49-F238E27FC236}">
                <a16:creationId xmlns:a16="http://schemas.microsoft.com/office/drawing/2014/main" id="{00527D8A-C718-D0B1-318C-993E5481FD09}"/>
              </a:ext>
            </a:extLst>
          </p:cNvPr>
          <p:cNvSpPr/>
          <p:nvPr/>
        </p:nvSpPr>
        <p:spPr>
          <a:xfrm>
            <a:off x="9241781" y="5143226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03;p49">
            <a:extLst>
              <a:ext uri="{FF2B5EF4-FFF2-40B4-BE49-F238E27FC236}">
                <a16:creationId xmlns:a16="http://schemas.microsoft.com/office/drawing/2014/main" id="{C5D58AD6-14CF-2D63-003A-07832DE7FC8B}"/>
              </a:ext>
            </a:extLst>
          </p:cNvPr>
          <p:cNvSpPr/>
          <p:nvPr/>
        </p:nvSpPr>
        <p:spPr>
          <a:xfrm>
            <a:off x="9433978" y="5143659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04;p49">
            <a:extLst>
              <a:ext uri="{FF2B5EF4-FFF2-40B4-BE49-F238E27FC236}">
                <a16:creationId xmlns:a16="http://schemas.microsoft.com/office/drawing/2014/main" id="{C870DCAB-8904-1DB8-F426-692048FF2804}"/>
              </a:ext>
            </a:extLst>
          </p:cNvPr>
          <p:cNvSpPr/>
          <p:nvPr/>
        </p:nvSpPr>
        <p:spPr>
          <a:xfrm>
            <a:off x="9626626" y="5143659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05;p49">
            <a:extLst>
              <a:ext uri="{FF2B5EF4-FFF2-40B4-BE49-F238E27FC236}">
                <a16:creationId xmlns:a16="http://schemas.microsoft.com/office/drawing/2014/main" id="{A1FB9756-8CC6-BA42-F17D-B5CAD020D441}"/>
              </a:ext>
            </a:extLst>
          </p:cNvPr>
          <p:cNvSpPr/>
          <p:nvPr/>
        </p:nvSpPr>
        <p:spPr>
          <a:xfrm>
            <a:off x="9812291" y="5143659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06;p49">
            <a:extLst>
              <a:ext uri="{FF2B5EF4-FFF2-40B4-BE49-F238E27FC236}">
                <a16:creationId xmlns:a16="http://schemas.microsoft.com/office/drawing/2014/main" id="{8065D258-76E8-485C-DB42-38A9A3CCF522}"/>
              </a:ext>
            </a:extLst>
          </p:cNvPr>
          <p:cNvSpPr/>
          <p:nvPr/>
        </p:nvSpPr>
        <p:spPr>
          <a:xfrm>
            <a:off x="10006239" y="5144092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07;p49">
            <a:extLst>
              <a:ext uri="{FF2B5EF4-FFF2-40B4-BE49-F238E27FC236}">
                <a16:creationId xmlns:a16="http://schemas.microsoft.com/office/drawing/2014/main" id="{588CD51A-9CA2-32C1-59C4-840742EBEFB1}"/>
              </a:ext>
            </a:extLst>
          </p:cNvPr>
          <p:cNvSpPr/>
          <p:nvPr/>
        </p:nvSpPr>
        <p:spPr>
          <a:xfrm>
            <a:off x="10191489" y="5144092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08;p49">
            <a:extLst>
              <a:ext uri="{FF2B5EF4-FFF2-40B4-BE49-F238E27FC236}">
                <a16:creationId xmlns:a16="http://schemas.microsoft.com/office/drawing/2014/main" id="{531DB87F-7B27-23F3-6D33-46BA21B8A1F0}"/>
              </a:ext>
            </a:extLst>
          </p:cNvPr>
          <p:cNvSpPr/>
          <p:nvPr/>
        </p:nvSpPr>
        <p:spPr>
          <a:xfrm>
            <a:off x="10376288" y="5144092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809;p49">
            <a:extLst>
              <a:ext uri="{FF2B5EF4-FFF2-40B4-BE49-F238E27FC236}">
                <a16:creationId xmlns:a16="http://schemas.microsoft.com/office/drawing/2014/main" id="{190E3003-FC53-2D43-5C5B-FF4E5A9867DD}"/>
              </a:ext>
            </a:extLst>
          </p:cNvPr>
          <p:cNvSpPr/>
          <p:nvPr/>
        </p:nvSpPr>
        <p:spPr>
          <a:xfrm>
            <a:off x="10561538" y="5144543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10;p49">
            <a:extLst>
              <a:ext uri="{FF2B5EF4-FFF2-40B4-BE49-F238E27FC236}">
                <a16:creationId xmlns:a16="http://schemas.microsoft.com/office/drawing/2014/main" id="{EC3A6715-DD1E-24F5-10AC-E325B01A525C}"/>
              </a:ext>
            </a:extLst>
          </p:cNvPr>
          <p:cNvSpPr/>
          <p:nvPr/>
        </p:nvSpPr>
        <p:spPr>
          <a:xfrm>
            <a:off x="10746337" y="5144543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811;p49">
            <a:extLst>
              <a:ext uri="{FF2B5EF4-FFF2-40B4-BE49-F238E27FC236}">
                <a16:creationId xmlns:a16="http://schemas.microsoft.com/office/drawing/2014/main" id="{92811AC1-4C91-07D9-6CBE-3C5C17F34C98}"/>
              </a:ext>
            </a:extLst>
          </p:cNvPr>
          <p:cNvSpPr/>
          <p:nvPr/>
        </p:nvSpPr>
        <p:spPr>
          <a:xfrm>
            <a:off x="7992056" y="5332825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12;p49">
            <a:extLst>
              <a:ext uri="{FF2B5EF4-FFF2-40B4-BE49-F238E27FC236}">
                <a16:creationId xmlns:a16="http://schemas.microsoft.com/office/drawing/2014/main" id="{A3CF1080-C15F-10C7-4D84-8B6E99A8BB2F}"/>
              </a:ext>
            </a:extLst>
          </p:cNvPr>
          <p:cNvSpPr/>
          <p:nvPr/>
        </p:nvSpPr>
        <p:spPr>
          <a:xfrm>
            <a:off x="8301654" y="5332825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813;p49">
            <a:extLst>
              <a:ext uri="{FF2B5EF4-FFF2-40B4-BE49-F238E27FC236}">
                <a16:creationId xmlns:a16="http://schemas.microsoft.com/office/drawing/2014/main" id="{DB582D4F-2DBE-80DB-6A71-9F7EAAB1A6CB}"/>
              </a:ext>
            </a:extLst>
          </p:cNvPr>
          <p:cNvSpPr/>
          <p:nvPr/>
        </p:nvSpPr>
        <p:spPr>
          <a:xfrm>
            <a:off x="8522128" y="5332825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14;p49">
            <a:extLst>
              <a:ext uri="{FF2B5EF4-FFF2-40B4-BE49-F238E27FC236}">
                <a16:creationId xmlns:a16="http://schemas.microsoft.com/office/drawing/2014/main" id="{F0C80DD8-2A61-6714-1C38-B5C30D9EFC92}"/>
              </a:ext>
            </a:extLst>
          </p:cNvPr>
          <p:cNvSpPr/>
          <p:nvPr/>
        </p:nvSpPr>
        <p:spPr>
          <a:xfrm>
            <a:off x="8742151" y="5333258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15;p49">
            <a:extLst>
              <a:ext uri="{FF2B5EF4-FFF2-40B4-BE49-F238E27FC236}">
                <a16:creationId xmlns:a16="http://schemas.microsoft.com/office/drawing/2014/main" id="{FF0F55B1-D896-4FD4-968C-4C911FC3F2A7}"/>
              </a:ext>
            </a:extLst>
          </p:cNvPr>
          <p:cNvSpPr/>
          <p:nvPr/>
        </p:nvSpPr>
        <p:spPr>
          <a:xfrm>
            <a:off x="8966973" y="5333258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816;p49">
            <a:extLst>
              <a:ext uri="{FF2B5EF4-FFF2-40B4-BE49-F238E27FC236}">
                <a16:creationId xmlns:a16="http://schemas.microsoft.com/office/drawing/2014/main" id="{18BA61BD-D9FF-F346-3D88-16E10E6FD2D9}"/>
              </a:ext>
            </a:extLst>
          </p:cNvPr>
          <p:cNvSpPr/>
          <p:nvPr/>
        </p:nvSpPr>
        <p:spPr>
          <a:xfrm>
            <a:off x="10174094" y="5334124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817;p49">
            <a:extLst>
              <a:ext uri="{FF2B5EF4-FFF2-40B4-BE49-F238E27FC236}">
                <a16:creationId xmlns:a16="http://schemas.microsoft.com/office/drawing/2014/main" id="{35723717-F756-22F9-9AF4-F96CE1D643AC}"/>
              </a:ext>
            </a:extLst>
          </p:cNvPr>
          <p:cNvSpPr/>
          <p:nvPr/>
        </p:nvSpPr>
        <p:spPr>
          <a:xfrm>
            <a:off x="10386718" y="5334557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18;p49">
            <a:extLst>
              <a:ext uri="{FF2B5EF4-FFF2-40B4-BE49-F238E27FC236}">
                <a16:creationId xmlns:a16="http://schemas.microsoft.com/office/drawing/2014/main" id="{C5ED0601-D9CE-1DF6-9FF7-95197EB50F58}"/>
              </a:ext>
            </a:extLst>
          </p:cNvPr>
          <p:cNvSpPr/>
          <p:nvPr/>
        </p:nvSpPr>
        <p:spPr>
          <a:xfrm>
            <a:off x="10599360" y="5334557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819;p49">
            <a:extLst>
              <a:ext uri="{FF2B5EF4-FFF2-40B4-BE49-F238E27FC236}">
                <a16:creationId xmlns:a16="http://schemas.microsoft.com/office/drawing/2014/main" id="{FFA1CC7F-6F95-0ADC-42A8-73AC1F05C7BF}"/>
              </a:ext>
            </a:extLst>
          </p:cNvPr>
          <p:cNvSpPr/>
          <p:nvPr/>
        </p:nvSpPr>
        <p:spPr>
          <a:xfrm>
            <a:off x="10812435" y="5334990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820;p49">
            <a:extLst>
              <a:ext uri="{FF2B5EF4-FFF2-40B4-BE49-F238E27FC236}">
                <a16:creationId xmlns:a16="http://schemas.microsoft.com/office/drawing/2014/main" id="{B5E188A3-C7FB-53DF-F34E-FB7C2C11FB43}"/>
              </a:ext>
            </a:extLst>
          </p:cNvPr>
          <p:cNvSpPr/>
          <p:nvPr/>
        </p:nvSpPr>
        <p:spPr>
          <a:xfrm>
            <a:off x="11025944" y="5334990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821;p49">
            <a:extLst>
              <a:ext uri="{FF2B5EF4-FFF2-40B4-BE49-F238E27FC236}">
                <a16:creationId xmlns:a16="http://schemas.microsoft.com/office/drawing/2014/main" id="{794446E0-CF39-42C6-6576-823A928086D1}"/>
              </a:ext>
            </a:extLst>
          </p:cNvPr>
          <p:cNvSpPr/>
          <p:nvPr/>
        </p:nvSpPr>
        <p:spPr>
          <a:xfrm>
            <a:off x="8131634" y="5205409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822;p49">
            <a:extLst>
              <a:ext uri="{FF2B5EF4-FFF2-40B4-BE49-F238E27FC236}">
                <a16:creationId xmlns:a16="http://schemas.microsoft.com/office/drawing/2014/main" id="{89D88996-13FD-3EC1-4AB2-81FE80179D1E}"/>
              </a:ext>
            </a:extLst>
          </p:cNvPr>
          <p:cNvSpPr/>
          <p:nvPr/>
        </p:nvSpPr>
        <p:spPr>
          <a:xfrm>
            <a:off x="8532125" y="5205409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23;p49">
            <a:extLst>
              <a:ext uri="{FF2B5EF4-FFF2-40B4-BE49-F238E27FC236}">
                <a16:creationId xmlns:a16="http://schemas.microsoft.com/office/drawing/2014/main" id="{B6C6E3E3-C568-8D1F-7156-1D2619EC807D}"/>
              </a:ext>
            </a:extLst>
          </p:cNvPr>
          <p:cNvSpPr/>
          <p:nvPr/>
        </p:nvSpPr>
        <p:spPr>
          <a:xfrm>
            <a:off x="8733886" y="5205842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24;p49">
            <a:extLst>
              <a:ext uri="{FF2B5EF4-FFF2-40B4-BE49-F238E27FC236}">
                <a16:creationId xmlns:a16="http://schemas.microsoft.com/office/drawing/2014/main" id="{476FC011-1875-97D4-DD7A-38BFA5B914AD}"/>
              </a:ext>
            </a:extLst>
          </p:cNvPr>
          <p:cNvSpPr/>
          <p:nvPr/>
        </p:nvSpPr>
        <p:spPr>
          <a:xfrm>
            <a:off x="8936531" y="5205842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25;p49">
            <a:extLst>
              <a:ext uri="{FF2B5EF4-FFF2-40B4-BE49-F238E27FC236}">
                <a16:creationId xmlns:a16="http://schemas.microsoft.com/office/drawing/2014/main" id="{C5E5151A-A297-CFC0-6D89-A09932639DC9}"/>
              </a:ext>
            </a:extLst>
          </p:cNvPr>
          <p:cNvSpPr/>
          <p:nvPr/>
        </p:nvSpPr>
        <p:spPr>
          <a:xfrm>
            <a:off x="9137859" y="5205842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826;p49">
            <a:extLst>
              <a:ext uri="{FF2B5EF4-FFF2-40B4-BE49-F238E27FC236}">
                <a16:creationId xmlns:a16="http://schemas.microsoft.com/office/drawing/2014/main" id="{4BD9B3B1-D3A1-3E6A-4405-19A3D4CAC250}"/>
              </a:ext>
            </a:extLst>
          </p:cNvPr>
          <p:cNvSpPr/>
          <p:nvPr/>
        </p:nvSpPr>
        <p:spPr>
          <a:xfrm>
            <a:off x="9339621" y="5206275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27;p49">
            <a:extLst>
              <a:ext uri="{FF2B5EF4-FFF2-40B4-BE49-F238E27FC236}">
                <a16:creationId xmlns:a16="http://schemas.microsoft.com/office/drawing/2014/main" id="{FB653DA8-72FA-2A5F-5DF1-B2527E885644}"/>
              </a:ext>
            </a:extLst>
          </p:cNvPr>
          <p:cNvSpPr/>
          <p:nvPr/>
        </p:nvSpPr>
        <p:spPr>
          <a:xfrm>
            <a:off x="9540949" y="5206275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828;p49">
            <a:extLst>
              <a:ext uri="{FF2B5EF4-FFF2-40B4-BE49-F238E27FC236}">
                <a16:creationId xmlns:a16="http://schemas.microsoft.com/office/drawing/2014/main" id="{EF4FEBF8-1BB3-8A3B-4FAC-8147BD51FCAF}"/>
              </a:ext>
            </a:extLst>
          </p:cNvPr>
          <p:cNvSpPr/>
          <p:nvPr/>
        </p:nvSpPr>
        <p:spPr>
          <a:xfrm>
            <a:off x="9739245" y="5206275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829;p49">
            <a:extLst>
              <a:ext uri="{FF2B5EF4-FFF2-40B4-BE49-F238E27FC236}">
                <a16:creationId xmlns:a16="http://schemas.microsoft.com/office/drawing/2014/main" id="{CE45FC15-F19B-2574-760B-6208FCB157F4}"/>
              </a:ext>
            </a:extLst>
          </p:cNvPr>
          <p:cNvSpPr/>
          <p:nvPr/>
        </p:nvSpPr>
        <p:spPr>
          <a:xfrm>
            <a:off x="9933193" y="5206726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830;p49">
            <a:extLst>
              <a:ext uri="{FF2B5EF4-FFF2-40B4-BE49-F238E27FC236}">
                <a16:creationId xmlns:a16="http://schemas.microsoft.com/office/drawing/2014/main" id="{FFDD4E52-4D74-34C2-8858-0A8D4F25C168}"/>
              </a:ext>
            </a:extLst>
          </p:cNvPr>
          <p:cNvSpPr/>
          <p:nvPr/>
        </p:nvSpPr>
        <p:spPr>
          <a:xfrm>
            <a:off x="10127556" y="5206726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831;p49">
            <a:extLst>
              <a:ext uri="{FF2B5EF4-FFF2-40B4-BE49-F238E27FC236}">
                <a16:creationId xmlns:a16="http://schemas.microsoft.com/office/drawing/2014/main" id="{DC818E69-4474-DCFC-46AC-E55FFF2597C9}"/>
              </a:ext>
            </a:extLst>
          </p:cNvPr>
          <p:cNvSpPr/>
          <p:nvPr/>
        </p:nvSpPr>
        <p:spPr>
          <a:xfrm>
            <a:off x="10321611" y="5207105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32;p49">
            <a:extLst>
              <a:ext uri="{FF2B5EF4-FFF2-40B4-BE49-F238E27FC236}">
                <a16:creationId xmlns:a16="http://schemas.microsoft.com/office/drawing/2014/main" id="{251A887E-F0FA-9F9E-2C6D-A8F2CF9A47B7}"/>
              </a:ext>
            </a:extLst>
          </p:cNvPr>
          <p:cNvSpPr/>
          <p:nvPr/>
        </p:nvSpPr>
        <p:spPr>
          <a:xfrm>
            <a:off x="10515866" y="5207159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33;p49">
            <a:extLst>
              <a:ext uri="{FF2B5EF4-FFF2-40B4-BE49-F238E27FC236}">
                <a16:creationId xmlns:a16="http://schemas.microsoft.com/office/drawing/2014/main" id="{779DEF93-7886-144D-F901-3AD4E25FB3E0}"/>
              </a:ext>
            </a:extLst>
          </p:cNvPr>
          <p:cNvSpPr/>
          <p:nvPr/>
        </p:nvSpPr>
        <p:spPr>
          <a:xfrm>
            <a:off x="10710247" y="5207159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34;p49">
            <a:extLst>
              <a:ext uri="{FF2B5EF4-FFF2-40B4-BE49-F238E27FC236}">
                <a16:creationId xmlns:a16="http://schemas.microsoft.com/office/drawing/2014/main" id="{62823DE0-8B7F-886E-49FE-2F9C8327723D}"/>
              </a:ext>
            </a:extLst>
          </p:cNvPr>
          <p:cNvSpPr/>
          <p:nvPr/>
        </p:nvSpPr>
        <p:spPr>
          <a:xfrm>
            <a:off x="10905060" y="5207593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835;p49">
            <a:extLst>
              <a:ext uri="{FF2B5EF4-FFF2-40B4-BE49-F238E27FC236}">
                <a16:creationId xmlns:a16="http://schemas.microsoft.com/office/drawing/2014/main" id="{89FF02AF-8B48-DE04-42C7-028F451BEB45}"/>
              </a:ext>
            </a:extLst>
          </p:cNvPr>
          <p:cNvSpPr/>
          <p:nvPr/>
        </p:nvSpPr>
        <p:spPr>
          <a:xfrm>
            <a:off x="8061620" y="5269343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836;p49">
            <a:extLst>
              <a:ext uri="{FF2B5EF4-FFF2-40B4-BE49-F238E27FC236}">
                <a16:creationId xmlns:a16="http://schemas.microsoft.com/office/drawing/2014/main" id="{F4F0879C-2ED7-5B04-5575-8E398C7A07FF}"/>
              </a:ext>
            </a:extLst>
          </p:cNvPr>
          <p:cNvSpPr/>
          <p:nvPr/>
        </p:nvSpPr>
        <p:spPr>
          <a:xfrm>
            <a:off x="8601255" y="5269343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837;p49">
            <a:extLst>
              <a:ext uri="{FF2B5EF4-FFF2-40B4-BE49-F238E27FC236}">
                <a16:creationId xmlns:a16="http://schemas.microsoft.com/office/drawing/2014/main" id="{D45E222F-C5B6-71A7-927C-861511E53F35}"/>
              </a:ext>
            </a:extLst>
          </p:cNvPr>
          <p:cNvSpPr/>
          <p:nvPr/>
        </p:nvSpPr>
        <p:spPr>
          <a:xfrm>
            <a:off x="8813031" y="5269776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838;p49">
            <a:extLst>
              <a:ext uri="{FF2B5EF4-FFF2-40B4-BE49-F238E27FC236}">
                <a16:creationId xmlns:a16="http://schemas.microsoft.com/office/drawing/2014/main" id="{10CE7283-2F8F-4A05-025C-5B8C533437D8}"/>
              </a:ext>
            </a:extLst>
          </p:cNvPr>
          <p:cNvSpPr/>
          <p:nvPr/>
        </p:nvSpPr>
        <p:spPr>
          <a:xfrm>
            <a:off x="9023923" y="526977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3D652DC1-829E-77E8-B57A-A52778205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17" y="3147415"/>
            <a:ext cx="2757794" cy="1824942"/>
          </a:xfrm>
          <a:prstGeom prst="rect">
            <a:avLst/>
          </a:prstGeom>
        </p:spPr>
      </p:pic>
      <p:sp>
        <p:nvSpPr>
          <p:cNvPr id="69" name="Google Shape;839;p49">
            <a:extLst>
              <a:ext uri="{FF2B5EF4-FFF2-40B4-BE49-F238E27FC236}">
                <a16:creationId xmlns:a16="http://schemas.microsoft.com/office/drawing/2014/main" id="{5E555FCE-5E67-460F-EFE3-D8CD14D4E8F6}"/>
              </a:ext>
            </a:extLst>
          </p:cNvPr>
          <p:cNvSpPr/>
          <p:nvPr/>
        </p:nvSpPr>
        <p:spPr>
          <a:xfrm>
            <a:off x="9234833" y="5270209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840;p49">
            <a:extLst>
              <a:ext uri="{FF2B5EF4-FFF2-40B4-BE49-F238E27FC236}">
                <a16:creationId xmlns:a16="http://schemas.microsoft.com/office/drawing/2014/main" id="{023AB35C-F80C-E859-7A86-2FEDC28909DD}"/>
              </a:ext>
            </a:extLst>
          </p:cNvPr>
          <p:cNvSpPr/>
          <p:nvPr/>
        </p:nvSpPr>
        <p:spPr>
          <a:xfrm>
            <a:off x="9445725" y="5270209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841;p49">
            <a:extLst>
              <a:ext uri="{FF2B5EF4-FFF2-40B4-BE49-F238E27FC236}">
                <a16:creationId xmlns:a16="http://schemas.microsoft.com/office/drawing/2014/main" id="{918C0F32-29DD-437C-D0F9-80BB236049C2}"/>
              </a:ext>
            </a:extLst>
          </p:cNvPr>
          <p:cNvSpPr/>
          <p:nvPr/>
        </p:nvSpPr>
        <p:spPr>
          <a:xfrm>
            <a:off x="9656184" y="5270209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842;p49">
            <a:extLst>
              <a:ext uri="{FF2B5EF4-FFF2-40B4-BE49-F238E27FC236}">
                <a16:creationId xmlns:a16="http://schemas.microsoft.com/office/drawing/2014/main" id="{19D8D1E1-991D-4E62-C1D6-63310EF24772}"/>
              </a:ext>
            </a:extLst>
          </p:cNvPr>
          <p:cNvSpPr/>
          <p:nvPr/>
        </p:nvSpPr>
        <p:spPr>
          <a:xfrm>
            <a:off x="9859696" y="5270642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43;p49">
            <a:extLst>
              <a:ext uri="{FF2B5EF4-FFF2-40B4-BE49-F238E27FC236}">
                <a16:creationId xmlns:a16="http://schemas.microsoft.com/office/drawing/2014/main" id="{0B6C725E-0765-2212-5A6A-8308B6769663}"/>
              </a:ext>
            </a:extLst>
          </p:cNvPr>
          <p:cNvSpPr/>
          <p:nvPr/>
        </p:nvSpPr>
        <p:spPr>
          <a:xfrm>
            <a:off x="10063207" y="5270642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844;p49">
            <a:extLst>
              <a:ext uri="{FF2B5EF4-FFF2-40B4-BE49-F238E27FC236}">
                <a16:creationId xmlns:a16="http://schemas.microsoft.com/office/drawing/2014/main" id="{E9B721B5-FA3F-D74D-423A-17BC2116ECAF}"/>
              </a:ext>
            </a:extLst>
          </p:cNvPr>
          <p:cNvSpPr/>
          <p:nvPr/>
        </p:nvSpPr>
        <p:spPr>
          <a:xfrm>
            <a:off x="10266701" y="5270642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845;p49">
            <a:extLst>
              <a:ext uri="{FF2B5EF4-FFF2-40B4-BE49-F238E27FC236}">
                <a16:creationId xmlns:a16="http://schemas.microsoft.com/office/drawing/2014/main" id="{CB1A14D4-8924-CC2D-38B4-898A4958C2DD}"/>
              </a:ext>
            </a:extLst>
          </p:cNvPr>
          <p:cNvSpPr/>
          <p:nvPr/>
        </p:nvSpPr>
        <p:spPr>
          <a:xfrm>
            <a:off x="10470212" y="5271075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46;p49">
            <a:extLst>
              <a:ext uri="{FF2B5EF4-FFF2-40B4-BE49-F238E27FC236}">
                <a16:creationId xmlns:a16="http://schemas.microsoft.com/office/drawing/2014/main" id="{B79CDCB6-2C3F-A881-F9A1-EC275C40B196}"/>
              </a:ext>
            </a:extLst>
          </p:cNvPr>
          <p:cNvSpPr/>
          <p:nvPr/>
        </p:nvSpPr>
        <p:spPr>
          <a:xfrm>
            <a:off x="10673724" y="5271075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847;p49">
            <a:extLst>
              <a:ext uri="{FF2B5EF4-FFF2-40B4-BE49-F238E27FC236}">
                <a16:creationId xmlns:a16="http://schemas.microsoft.com/office/drawing/2014/main" id="{A3841FDE-A30E-C989-6360-52385E8E6525}"/>
              </a:ext>
            </a:extLst>
          </p:cNvPr>
          <p:cNvSpPr/>
          <p:nvPr/>
        </p:nvSpPr>
        <p:spPr>
          <a:xfrm>
            <a:off x="10878101" y="5271075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19DFF-BFB1-BF4D-D7B4-E4520FCFC141}"/>
              </a:ext>
            </a:extLst>
          </p:cNvPr>
          <p:cNvSpPr txBox="1"/>
          <p:nvPr/>
        </p:nvSpPr>
        <p:spPr>
          <a:xfrm>
            <a:off x="965440" y="3525667"/>
            <a:ext cx="6188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Выбор </a:t>
            </a:r>
            <a:r>
              <a:rPr lang="en-US" sz="3200" dirty="0"/>
              <a:t>EXCEL </a:t>
            </a:r>
            <a:r>
              <a:rPr lang="ru-RU" sz="3200" dirty="0"/>
              <a:t>или </a:t>
            </a:r>
            <a:r>
              <a:rPr lang="en-US" sz="3200" dirty="0"/>
              <a:t>JSON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Выбор</a:t>
            </a:r>
            <a:r>
              <a:rPr lang="en-US" sz="3200" dirty="0"/>
              <a:t>, </a:t>
            </a:r>
            <a:r>
              <a:rPr lang="ru-RU" sz="3200" dirty="0"/>
              <a:t>что мы ходим вывести</a:t>
            </a:r>
          </a:p>
        </p:txBody>
      </p: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0A186C4-55BB-A3A9-EBA8-C466F6DE5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064" y="3408237"/>
            <a:ext cx="2418371" cy="1229291"/>
          </a:xfrm>
          <a:prstGeom prst="rect">
            <a:avLst/>
          </a:prstGeom>
        </p:spPr>
      </p:pic>
      <p:sp>
        <p:nvSpPr>
          <p:cNvPr id="79" name="Google Shape;850;p49">
            <a:extLst>
              <a:ext uri="{FF2B5EF4-FFF2-40B4-BE49-F238E27FC236}">
                <a16:creationId xmlns:a16="http://schemas.microsoft.com/office/drawing/2014/main" id="{0026A698-0091-9A36-5D4E-5BB2A194921D}"/>
              </a:ext>
            </a:extLst>
          </p:cNvPr>
          <p:cNvSpPr/>
          <p:nvPr/>
        </p:nvSpPr>
        <p:spPr>
          <a:xfrm>
            <a:off x="8177534" y="3036193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831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F17042-3D07-3F65-D83E-4B1AA6EF0C13}"/>
              </a:ext>
            </a:extLst>
          </p:cNvPr>
          <p:cNvSpPr txBox="1"/>
          <p:nvPr/>
        </p:nvSpPr>
        <p:spPr>
          <a:xfrm>
            <a:off x="1754678" y="881148"/>
            <a:ext cx="86826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55A00F-9C77-8528-FC82-FBFEA2AF3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37" y="3277799"/>
            <a:ext cx="1150125" cy="1150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27407-21E1-3C1C-16F6-0AAE681B5352}"/>
              </a:ext>
            </a:extLst>
          </p:cNvPr>
          <p:cNvSpPr txBox="1"/>
          <p:nvPr/>
        </p:nvSpPr>
        <p:spPr>
          <a:xfrm>
            <a:off x="0" y="472162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https://github.com/mineev03/course-project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2142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214BC92-5471-71BE-E179-9C13B51F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1500" dirty="0"/>
              <a:t>01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3ECB23-2AC9-2548-0A1F-40764A28A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ДИАГРАММА ПРЕЦЕНДЕНТОВ</a:t>
            </a:r>
          </a:p>
        </p:txBody>
      </p:sp>
    </p:spTree>
    <p:extLst>
      <p:ext uri="{BB962C8B-B14F-4D97-AF65-F5344CB8AC3E}">
        <p14:creationId xmlns:p14="http://schemas.microsoft.com/office/powerpoint/2010/main" val="359491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173C04-D730-10E3-75D2-03E7FCB3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ПРЕЦЕНДЕНТОВ</a:t>
            </a:r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35E5AE5-0CDD-B701-638E-7DE9FE6F6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96" y="2173274"/>
            <a:ext cx="82391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7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214BC92-5471-71BE-E179-9C13B51F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1500" dirty="0"/>
              <a:t>02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3ECB23-2AC9-2548-0A1F-40764A28A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СЦЕНАРИЙ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7635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173C04-D730-10E3-75D2-03E7FCB3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Сценарий проекта</a:t>
            </a:r>
          </a:p>
        </p:txBody>
      </p:sp>
      <p:pic>
        <p:nvPicPr>
          <p:cNvPr id="3" name="Рисунок 2" descr="Изображение выглядит как текст, черный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FCA24DA5-6157-CB24-5364-BBA5D32F0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527" y="1916732"/>
            <a:ext cx="6220072" cy="48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1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214BC92-5471-71BE-E179-9C13B51F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1500" dirty="0"/>
              <a:t>03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3ECB23-2AC9-2548-0A1F-40764A28A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ДИАГРАММА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82425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173C04-D730-10E3-75D2-03E7FCB3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«база данных»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5AE0D02-64E5-B0E0-45F8-8FB0C348F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57" y="2449286"/>
            <a:ext cx="7924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1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173C04-D730-10E3-75D2-03E7FCB3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887481" cy="1508760"/>
          </a:xfrm>
        </p:spPr>
        <p:txBody>
          <a:bodyPr/>
          <a:lstStyle/>
          <a:p>
            <a:r>
              <a:rPr lang="ru-RU" dirty="0"/>
              <a:t>Диаграмма классов</a:t>
            </a:r>
            <a:br>
              <a:rPr lang="ru-RU" dirty="0"/>
            </a:br>
            <a:r>
              <a:rPr lang="ru-RU" dirty="0"/>
              <a:t>	«графический интерфейс»</a:t>
            </a: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D6EBF04-2BE7-3279-2172-0BABD012A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599" y="1944914"/>
            <a:ext cx="3556802" cy="478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6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121</TotalTime>
  <Words>209</Words>
  <Application>Microsoft Office PowerPoint</Application>
  <PresentationFormat>Широкоэкранный</PresentationFormat>
  <Paragraphs>54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Corbel</vt:lpstr>
      <vt:lpstr>Corbel (Заголовки)</vt:lpstr>
      <vt:lpstr>Wingdings</vt:lpstr>
      <vt:lpstr>Окаймление</vt:lpstr>
      <vt:lpstr>Разработка системы классов для приложения «Кинотеатр»</vt:lpstr>
      <vt:lpstr>Наборы технологий</vt:lpstr>
      <vt:lpstr>01</vt:lpstr>
      <vt:lpstr>ДИАГРАММА ПРЕЦЕНДЕНТОВ</vt:lpstr>
      <vt:lpstr>02</vt:lpstr>
      <vt:lpstr>Сценарий проекта</vt:lpstr>
      <vt:lpstr>03</vt:lpstr>
      <vt:lpstr>Диаграмма классов «база данных»</vt:lpstr>
      <vt:lpstr>Диаграмма классов  «графический интерфейс»</vt:lpstr>
      <vt:lpstr>Диаграмма классов «утилиты»</vt:lpstr>
      <vt:lpstr>Диаграмма классов «конфигурационные файлы»</vt:lpstr>
      <vt:lpstr>05</vt:lpstr>
      <vt:lpstr>ОКНО «ОСНОВНОЕ»</vt:lpstr>
      <vt:lpstr>Страница «ДОБАВЛЕНИЕ в «HALL»»</vt:lpstr>
      <vt:lpstr>Страница «ДОБАВЛЕНИЕ в «movies»»</vt:lpstr>
      <vt:lpstr>Страница «ДОБАВЛЕНИЕ в «Sales»»</vt:lpstr>
      <vt:lpstr>Страница «изменения элемента  1»</vt:lpstr>
      <vt:lpstr>Страница «изменения элемента  2»</vt:lpstr>
      <vt:lpstr>Страница «удаление элемента»</vt:lpstr>
      <vt:lpstr>Страница «Вывести в…»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классов для приложения «Кинотеатр»</dc:title>
  <dc:creator>QB1869</dc:creator>
  <cp:lastModifiedBy>QB1869</cp:lastModifiedBy>
  <cp:revision>4</cp:revision>
  <dcterms:created xsi:type="dcterms:W3CDTF">2022-06-30T16:25:48Z</dcterms:created>
  <dcterms:modified xsi:type="dcterms:W3CDTF">2022-06-30T18:27:12Z</dcterms:modified>
</cp:coreProperties>
</file>