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9" r:id="rId3"/>
    <p:sldId id="280" r:id="rId4"/>
    <p:sldId id="282" r:id="rId5"/>
    <p:sldId id="281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449" autoAdjust="0"/>
  </p:normalViewPr>
  <p:slideViewPr>
    <p:cSldViewPr snapToGrid="0">
      <p:cViewPr varScale="1">
        <p:scale>
          <a:sx n="119" d="100"/>
          <a:sy n="119" d="100"/>
        </p:scale>
        <p:origin x="19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B315-39C6-4713-B864-FEA0134D20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777F5-A041-4A22-9319-2BE21F0D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5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60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2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7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9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7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9E9B-3EA3-43B3-9D8E-3DFFA5AC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311399" cy="4268965"/>
          </a:xfrm>
        </p:spPr>
        <p:txBody>
          <a:bodyPr/>
          <a:lstStyle/>
          <a:p>
            <a:r>
              <a:rPr lang="en-US" dirty="0"/>
              <a:t>Section 3</a:t>
            </a:r>
            <a:br>
              <a:rPr lang="en-US" dirty="0"/>
            </a:br>
            <a:r>
              <a:rPr lang="en-US" sz="2600" dirty="0"/>
              <a:t>IP Addresses</a:t>
            </a:r>
          </a:p>
        </p:txBody>
      </p:sp>
    </p:spTree>
    <p:extLst>
      <p:ext uri="{BB962C8B-B14F-4D97-AF65-F5344CB8AC3E}">
        <p14:creationId xmlns:p14="http://schemas.microsoft.com/office/powerpoint/2010/main" val="30662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Agenda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694CDF-BD57-48FD-BAB7-75186F5DA4E6}"/>
              </a:ext>
            </a:extLst>
          </p:cNvPr>
          <p:cNvSpPr txBox="1">
            <a:spLocks/>
          </p:cNvSpPr>
          <p:nvPr/>
        </p:nvSpPr>
        <p:spPr>
          <a:xfrm>
            <a:off x="1430213" y="1125507"/>
            <a:ext cx="9870831" cy="1808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IPv4 Addresses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IPv6 Addresses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latin typeface="Georgia" panose="02040502050405020303" pitchFamily="18" charset="0"/>
            </a:endParaRPr>
          </a:p>
          <a:p>
            <a:pPr algn="l"/>
            <a:br>
              <a:rPr lang="en-US" sz="3000" dirty="0">
                <a:latin typeface="Georgia" panose="02040502050405020303" pitchFamily="18" charset="0"/>
              </a:rPr>
            </a:br>
            <a:br>
              <a:rPr lang="en-US" sz="3000" dirty="0">
                <a:latin typeface="Georgia" panose="02040502050405020303" pitchFamily="18" charset="0"/>
              </a:rPr>
            </a:b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3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an IP?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694CDF-BD57-48FD-BAB7-75186F5DA4E6}"/>
              </a:ext>
            </a:extLst>
          </p:cNvPr>
          <p:cNvSpPr txBox="1">
            <a:spLocks/>
          </p:cNvSpPr>
          <p:nvPr/>
        </p:nvSpPr>
        <p:spPr>
          <a:xfrm>
            <a:off x="1430213" y="1125507"/>
            <a:ext cx="9870831" cy="1808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An IP address is a unique address that identifies a device on the internet or a local network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It is like a phone number your computer uses to talk to other devices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00" i="0" dirty="0"/>
          </a:p>
          <a:p>
            <a:pPr marL="457200" indent="-4572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i="0" dirty="0">
                <a:latin typeface="Georgia" panose="02040502050405020303" pitchFamily="18" charset="0"/>
              </a:rPr>
              <a:t>Ryan – (123) 222 – 2222</a:t>
            </a:r>
          </a:p>
          <a:p>
            <a:pPr marL="457200" indent="-4572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i="0" dirty="0">
                <a:latin typeface="Georgia" panose="02040502050405020303" pitchFamily="18" charset="0"/>
              </a:rPr>
              <a:t>Google.com – 174.10.355.10</a:t>
            </a:r>
          </a:p>
          <a:p>
            <a:pPr marL="457200" indent="-4572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latin typeface="Georgia" panose="02040502050405020303" pitchFamily="18" charset="0"/>
            </a:endParaRPr>
          </a:p>
          <a:p>
            <a:pPr algn="l"/>
            <a:br>
              <a:rPr lang="en-US" sz="3000" dirty="0">
                <a:latin typeface="Georgia" panose="02040502050405020303" pitchFamily="18" charset="0"/>
              </a:rPr>
            </a:br>
            <a:br>
              <a:rPr lang="en-US" sz="3000" dirty="0">
                <a:latin typeface="Georgia" panose="02040502050405020303" pitchFamily="18" charset="0"/>
              </a:rPr>
            </a:b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7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IPv4 Addresses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694CDF-BD57-48FD-BAB7-75186F5DA4E6}"/>
              </a:ext>
            </a:extLst>
          </p:cNvPr>
          <p:cNvSpPr txBox="1">
            <a:spLocks/>
          </p:cNvSpPr>
          <p:nvPr/>
        </p:nvSpPr>
        <p:spPr>
          <a:xfrm>
            <a:off x="1430213" y="1125507"/>
            <a:ext cx="9870831" cy="1808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Represented in the 1.2.3.4 format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Each octet (section) can be any number between 0-255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There are </a:t>
            </a:r>
            <a:r>
              <a:rPr lang="en-US" sz="3200" i="0" dirty="0"/>
              <a:t>4,294,967,296 (4.2 billion) possible IP addresses with IPv4.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latin typeface="Georgia" panose="02040502050405020303" pitchFamily="18" charset="0"/>
            </a:endParaRPr>
          </a:p>
          <a:p>
            <a:pPr algn="l"/>
            <a:br>
              <a:rPr lang="en-US" sz="3000" dirty="0">
                <a:latin typeface="Georgia" panose="02040502050405020303" pitchFamily="18" charset="0"/>
              </a:rPr>
            </a:br>
            <a:br>
              <a:rPr lang="en-US" sz="3000" dirty="0">
                <a:latin typeface="Georgia" panose="02040502050405020303" pitchFamily="18" charset="0"/>
              </a:rPr>
            </a:b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9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IPv6 Addresses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694CDF-BD57-48FD-BAB7-75186F5DA4E6}"/>
              </a:ext>
            </a:extLst>
          </p:cNvPr>
          <p:cNvSpPr txBox="1">
            <a:spLocks/>
          </p:cNvSpPr>
          <p:nvPr/>
        </p:nvSpPr>
        <p:spPr>
          <a:xfrm>
            <a:off x="1430213" y="1125507"/>
            <a:ext cx="9870831" cy="1808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Successor of IPv4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An IPv6 address is represented as eight groups of four hexadecimal digits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Each group representing 16 bits[a] The groups are separated by colons (:). An example of an IPv6 address is:</a:t>
            </a:r>
          </a:p>
          <a:p>
            <a:pPr marL="457200" indent="-4572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i="0" dirty="0">
                <a:latin typeface="Georgia" panose="02040502050405020303" pitchFamily="18" charset="0"/>
              </a:rPr>
              <a:t>2031:0eb8:45a3:0000:0000:6a2e:0370:9834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340 trillion possible combinations</a:t>
            </a:r>
          </a:p>
          <a:p>
            <a:pPr algn="l">
              <a:spcBef>
                <a:spcPts val="1200"/>
              </a:spcBef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latin typeface="Georgia" panose="02040502050405020303" pitchFamily="18" charset="0"/>
            </a:endParaRPr>
          </a:p>
          <a:p>
            <a:pPr algn="l"/>
            <a:br>
              <a:rPr lang="en-US" sz="3000" dirty="0">
                <a:latin typeface="Georgia" panose="02040502050405020303" pitchFamily="18" charset="0"/>
              </a:rPr>
            </a:br>
            <a:br>
              <a:rPr lang="en-US" sz="3000" dirty="0">
                <a:latin typeface="Georgia" panose="02040502050405020303" pitchFamily="18" charset="0"/>
              </a:rPr>
            </a:b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6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9E9B-3EA3-43B3-9D8E-3DFFA5AC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311399" cy="4268965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9048969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153</Words>
  <Application>Microsoft Office PowerPoint</Application>
  <PresentationFormat>Widescreen</PresentationFormat>
  <Paragraphs>56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Georgia</vt:lpstr>
      <vt:lpstr>Wingdings</vt:lpstr>
      <vt:lpstr>Headlines</vt:lpstr>
      <vt:lpstr>Section 3 IP Addresses</vt:lpstr>
      <vt:lpstr>Agenda</vt:lpstr>
      <vt:lpstr>What is an IP?</vt:lpstr>
      <vt:lpstr>IPv4 Addresses</vt:lpstr>
      <vt:lpstr>IPv6 Addresses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Privileged  Access Management (PAM)</dc:title>
  <dc:creator>Ryan Nigro</dc:creator>
  <cp:lastModifiedBy>Ryan Nigro</cp:lastModifiedBy>
  <cp:revision>11</cp:revision>
  <dcterms:created xsi:type="dcterms:W3CDTF">2019-02-25T17:47:19Z</dcterms:created>
  <dcterms:modified xsi:type="dcterms:W3CDTF">2022-01-05T04:55:21Z</dcterms:modified>
</cp:coreProperties>
</file>