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78baeb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d78baeb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78baeb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78baeb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78baeb04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78baeb04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78baeb04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78baeb04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d78baeb04_1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d78baeb04_1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d78baeb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d78baeb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78baeb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78baeb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d78baeb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d78baeb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78baeb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78baeb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78bae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78bae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78baeb0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78baeb0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78baeb04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78baeb04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78baeb04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78baeb04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78baeb0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78baeb0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78bae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78bae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78baeb04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78baeb04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UIイメージ図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論文追加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38" y="1172400"/>
            <a:ext cx="5021525" cy="37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900" y="1169000"/>
            <a:ext cx="5026200" cy="37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817750" y="4209425"/>
            <a:ext cx="943800" cy="49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961200" y="562400"/>
            <a:ext cx="8098800" cy="4489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94300" y="132900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パスワード忘れ 1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364225" y="766925"/>
            <a:ext cx="23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　</a:t>
            </a:r>
            <a:r>
              <a:rPr lang="ja"/>
              <a:t>パスワードの確認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779275" y="2095275"/>
            <a:ext cx="6319500" cy="108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&gt;</a:t>
            </a:r>
            <a:r>
              <a:rPr lang="ja"/>
              <a:t>パスワードを再登録する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027125" y="4489050"/>
            <a:ext cx="930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 </a:t>
            </a:r>
            <a:r>
              <a:rPr lang="ja"/>
              <a:t>戻る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350" y="1152475"/>
            <a:ext cx="5297301" cy="38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37" y="611050"/>
            <a:ext cx="6219324" cy="453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352625" y="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閲覧用２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137" y="1017725"/>
            <a:ext cx="5087724" cy="373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5734625" y="1819200"/>
            <a:ext cx="5454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0" name="Google Shape;190;p27"/>
          <p:cNvSpPr/>
          <p:nvPr/>
        </p:nvSpPr>
        <p:spPr>
          <a:xfrm>
            <a:off x="5734625" y="2058642"/>
            <a:ext cx="5454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1" name="Google Shape;191;p27"/>
          <p:cNvSpPr/>
          <p:nvPr/>
        </p:nvSpPr>
        <p:spPr>
          <a:xfrm>
            <a:off x="5734625" y="2298085"/>
            <a:ext cx="5454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2" name="Google Shape;192;p27"/>
          <p:cNvSpPr/>
          <p:nvPr/>
        </p:nvSpPr>
        <p:spPr>
          <a:xfrm>
            <a:off x="5734625" y="2537575"/>
            <a:ext cx="5454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3" name="Google Shape;193;p27"/>
          <p:cNvSpPr/>
          <p:nvPr/>
        </p:nvSpPr>
        <p:spPr>
          <a:xfrm>
            <a:off x="5734625" y="2777025"/>
            <a:ext cx="5454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  <p:sp>
        <p:nvSpPr>
          <p:cNvPr id="194" name="Google Shape;194;p27"/>
          <p:cNvSpPr/>
          <p:nvPr/>
        </p:nvSpPr>
        <p:spPr>
          <a:xfrm>
            <a:off x="5734625" y="3016459"/>
            <a:ext cx="545400" cy="2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編集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閲覧用１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275" y="1017725"/>
            <a:ext cx="5131450" cy="38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/>
          <p:nvPr/>
        </p:nvSpPr>
        <p:spPr>
          <a:xfrm>
            <a:off x="7243275" y="4430725"/>
            <a:ext cx="867000" cy="3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編集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保存か閲覧か選択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13" y="1158050"/>
            <a:ext cx="5223376" cy="3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6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遷移図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96300" y="1974350"/>
            <a:ext cx="15546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996300" y="1040575"/>
            <a:ext cx="15546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996300" y="3013175"/>
            <a:ext cx="15546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659700" y="1974350"/>
            <a:ext cx="18168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パスワード忘れた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11700" y="1974350"/>
            <a:ext cx="15546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TOPページ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4550800" y="2225750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2" idx="2"/>
            <a:endCxn id="61" idx="0"/>
          </p:cNvCxnSpPr>
          <p:nvPr/>
        </p:nvCxnSpPr>
        <p:spPr>
          <a:xfrm>
            <a:off x="3773600" y="1543375"/>
            <a:ext cx="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1" idx="2"/>
            <a:endCxn id="63" idx="0"/>
          </p:cNvCxnSpPr>
          <p:nvPr/>
        </p:nvCxnSpPr>
        <p:spPr>
          <a:xfrm>
            <a:off x="3773600" y="2477150"/>
            <a:ext cx="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5" idx="3"/>
            <a:endCxn id="61" idx="1"/>
          </p:cNvCxnSpPr>
          <p:nvPr/>
        </p:nvCxnSpPr>
        <p:spPr>
          <a:xfrm>
            <a:off x="1866300" y="2225750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3"/>
            <a:endCxn id="62" idx="1"/>
          </p:cNvCxnSpPr>
          <p:nvPr/>
        </p:nvCxnSpPr>
        <p:spPr>
          <a:xfrm flipH="1" rot="10800000">
            <a:off x="1866300" y="1291850"/>
            <a:ext cx="1130100" cy="933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5680900" y="3013175"/>
            <a:ext cx="15546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論文追加</a:t>
            </a:r>
            <a:endParaRPr/>
          </a:p>
        </p:txBody>
      </p:sp>
      <p:cxnSp>
        <p:nvCxnSpPr>
          <p:cNvPr id="72" name="Google Shape;72;p14"/>
          <p:cNvCxnSpPr>
            <a:stCxn id="63" idx="3"/>
            <a:endCxn id="71" idx="1"/>
          </p:cNvCxnSpPr>
          <p:nvPr/>
        </p:nvCxnSpPr>
        <p:spPr>
          <a:xfrm>
            <a:off x="4550900" y="3264575"/>
            <a:ext cx="11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5680900" y="3725950"/>
            <a:ext cx="15546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</a:t>
            </a:r>
            <a:r>
              <a:rPr lang="ja"/>
              <a:t>詳細</a:t>
            </a:r>
            <a:endParaRPr/>
          </a:p>
        </p:txBody>
      </p:sp>
      <p:cxnSp>
        <p:nvCxnSpPr>
          <p:cNvPr id="74" name="Google Shape;74;p14"/>
          <p:cNvCxnSpPr>
            <a:stCxn id="63" idx="3"/>
            <a:endCxn id="73" idx="1"/>
          </p:cNvCxnSpPr>
          <p:nvPr/>
        </p:nvCxnSpPr>
        <p:spPr>
          <a:xfrm>
            <a:off x="4550900" y="3264575"/>
            <a:ext cx="1130100" cy="712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TOPページ（ログイン・新規登録画面）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51" y="1230625"/>
            <a:ext cx="4941401" cy="36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ログイン画面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87" y="1150600"/>
            <a:ext cx="5144825" cy="3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5817750" y="4209425"/>
            <a:ext cx="943800" cy="49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12475" y="163575"/>
            <a:ext cx="198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ID・パスワード忘れ1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パスワード再登録</a:t>
            </a:r>
            <a:r>
              <a:rPr lang="ja"/>
              <a:t>)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045125" y="715800"/>
            <a:ext cx="50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パスワードを再登録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926400" y="1367750"/>
            <a:ext cx="5432400" cy="5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メールアドレスを入力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273350" y="2292425"/>
            <a:ext cx="597300" cy="3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12475" y="163575"/>
            <a:ext cx="198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ID・パスワード忘れ2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パスワード新規発行</a:t>
            </a:r>
            <a:r>
              <a:rPr lang="ja"/>
              <a:t>)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045125" y="715800"/>
            <a:ext cx="50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パスワードを</a:t>
            </a:r>
            <a:r>
              <a:rPr lang="ja"/>
              <a:t>新規発行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926400" y="1367750"/>
            <a:ext cx="5432400" cy="5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新規パスワード入力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926400" y="2120200"/>
            <a:ext cx="5432400" cy="5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新規パスワード再入力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343950" y="2872650"/>
            <a:ext cx="597300" cy="3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登録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992850" y="163575"/>
            <a:ext cx="7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メールアドレスURLより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新規登録画面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48" y="1152477"/>
            <a:ext cx="5117725" cy="3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1610725" y="1338125"/>
            <a:ext cx="6591600" cy="37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842000" y="1445550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850275" y="1594200"/>
            <a:ext cx="4758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652025" y="1379450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一覧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850275" y="1764450"/>
            <a:ext cx="475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[論文名]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・特徴量軌跡の.....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highlight>
                  <a:srgbClr val="EA9999"/>
                </a:highlight>
              </a:rPr>
              <a:t>・Learning to .......</a:t>
            </a:r>
            <a:endParaRPr sz="10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・......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・...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・　　　　　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2" name="Google Shape;122;p20"/>
          <p:cNvSpPr/>
          <p:nvPr/>
        </p:nvSpPr>
        <p:spPr>
          <a:xfrm>
            <a:off x="3130575" y="1526850"/>
            <a:ext cx="5865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＋追加</a:t>
            </a:r>
            <a:endParaRPr sz="800"/>
          </a:p>
        </p:txBody>
      </p:sp>
      <p:sp>
        <p:nvSpPr>
          <p:cNvPr id="123" name="Google Shape;123;p20"/>
          <p:cNvSpPr/>
          <p:nvPr/>
        </p:nvSpPr>
        <p:spPr>
          <a:xfrm>
            <a:off x="6201625" y="898800"/>
            <a:ext cx="666900" cy="28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メイン</a:t>
            </a:r>
            <a:endParaRPr sz="1100"/>
          </a:p>
        </p:txBody>
      </p:sp>
      <p:sp>
        <p:nvSpPr>
          <p:cNvPr id="124" name="Google Shape;124;p20"/>
          <p:cNvSpPr/>
          <p:nvPr/>
        </p:nvSpPr>
        <p:spPr>
          <a:xfrm>
            <a:off x="6868525" y="898800"/>
            <a:ext cx="6669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論文１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535425" y="898800"/>
            <a:ext cx="6669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論文２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572000" y="1460750"/>
            <a:ext cx="34671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search</a:t>
            </a:r>
            <a:endParaRPr sz="800"/>
          </a:p>
        </p:txBody>
      </p:sp>
      <p:sp>
        <p:nvSpPr>
          <p:cNvPr id="127" name="Google Shape;127;p20"/>
          <p:cNvSpPr/>
          <p:nvPr/>
        </p:nvSpPr>
        <p:spPr>
          <a:xfrm>
            <a:off x="1920875" y="1752900"/>
            <a:ext cx="5865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800">
                <a:solidFill>
                  <a:schemeClr val="dk1"/>
                </a:solidFill>
              </a:rPr>
              <a:t>[論文名]</a:t>
            </a:r>
            <a:endParaRPr sz="1200"/>
          </a:p>
        </p:txBody>
      </p:sp>
      <p:cxnSp>
        <p:nvCxnSpPr>
          <p:cNvPr id="128" name="Google Shape;128;p20"/>
          <p:cNvCxnSpPr>
            <a:stCxn id="127" idx="1"/>
            <a:endCxn id="127" idx="1"/>
          </p:cNvCxnSpPr>
          <p:nvPr/>
        </p:nvCxnSpPr>
        <p:spPr>
          <a:xfrm>
            <a:off x="1920875" y="187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/>
          <p:nvPr/>
        </p:nvSpPr>
        <p:spPr>
          <a:xfrm>
            <a:off x="957675" y="1752900"/>
            <a:ext cx="5865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雑誌名</a:t>
            </a:r>
            <a:endParaRPr sz="1200"/>
          </a:p>
        </p:txBody>
      </p:sp>
      <p:sp>
        <p:nvSpPr>
          <p:cNvPr id="130" name="Google Shape;130;p20"/>
          <p:cNvSpPr/>
          <p:nvPr/>
        </p:nvSpPr>
        <p:spPr>
          <a:xfrm>
            <a:off x="957675" y="1990500"/>
            <a:ext cx="5865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年</a:t>
            </a:r>
            <a:endParaRPr sz="1200"/>
          </a:p>
        </p:txBody>
      </p:sp>
      <p:sp>
        <p:nvSpPr>
          <p:cNvPr id="131" name="Google Shape;131;p20"/>
          <p:cNvSpPr/>
          <p:nvPr/>
        </p:nvSpPr>
        <p:spPr>
          <a:xfrm>
            <a:off x="957675" y="2228100"/>
            <a:ext cx="5865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著者名</a:t>
            </a:r>
            <a:endParaRPr sz="1200"/>
          </a:p>
        </p:txBody>
      </p:sp>
      <p:cxnSp>
        <p:nvCxnSpPr>
          <p:cNvPr id="132" name="Google Shape;132;p20"/>
          <p:cNvCxnSpPr>
            <a:stCxn id="127" idx="1"/>
            <a:endCxn id="129" idx="3"/>
          </p:cNvCxnSpPr>
          <p:nvPr/>
        </p:nvCxnSpPr>
        <p:spPr>
          <a:xfrm rot="10800000">
            <a:off x="1544075" y="18717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>
            <a:stCxn id="127" idx="1"/>
            <a:endCxn id="130" idx="3"/>
          </p:cNvCxnSpPr>
          <p:nvPr/>
        </p:nvCxnSpPr>
        <p:spPr>
          <a:xfrm flipH="1">
            <a:off x="1544075" y="1871700"/>
            <a:ext cx="376800" cy="237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27" idx="1"/>
            <a:endCxn id="131" idx="3"/>
          </p:cNvCxnSpPr>
          <p:nvPr/>
        </p:nvCxnSpPr>
        <p:spPr>
          <a:xfrm flipH="1">
            <a:off x="1544075" y="1871700"/>
            <a:ext cx="376800" cy="475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6410025" y="160025"/>
            <a:ext cx="7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論文詳細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750025" y="2509800"/>
            <a:ext cx="5035800" cy="20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750025" y="1119363"/>
            <a:ext cx="5035800" cy="12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年：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著者名：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雑誌名：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論文名：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387875" y="1680809"/>
            <a:ext cx="586500" cy="1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コピー</a:t>
            </a:r>
            <a:endParaRPr sz="600"/>
          </a:p>
        </p:txBody>
      </p:sp>
      <p:sp>
        <p:nvSpPr>
          <p:cNvPr id="144" name="Google Shape;144;p21"/>
          <p:cNvSpPr txBox="1"/>
          <p:nvPr/>
        </p:nvSpPr>
        <p:spPr>
          <a:xfrm>
            <a:off x="2922875" y="3524250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PDF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785125" y="731850"/>
            <a:ext cx="6669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メイン</a:t>
            </a:r>
            <a:endParaRPr sz="1100"/>
          </a:p>
        </p:txBody>
      </p:sp>
      <p:sp>
        <p:nvSpPr>
          <p:cNvPr id="146" name="Google Shape;146;p21"/>
          <p:cNvSpPr/>
          <p:nvPr/>
        </p:nvSpPr>
        <p:spPr>
          <a:xfrm>
            <a:off x="5452025" y="731850"/>
            <a:ext cx="666900" cy="28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論文１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118925" y="731850"/>
            <a:ext cx="6669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論文２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387875" y="1846709"/>
            <a:ext cx="586500" cy="1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/>
              <a:t>編集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