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54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F53C5-0F55-437F-B8EB-A697A5AA6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ED7395-D797-4E5D-B2D4-CBC51BFAA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6F00BC-052B-4BBC-979F-72CCBE37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736E-5DCB-45AC-9BCD-8A42A701EC60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C1E403-731A-4D89-8E58-2E160052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CDAFB5-A698-4AAF-9B97-33FD9141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A26-8161-4C02-BB16-473C8FED5A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38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EC9EA0-ECA0-4E66-B8A1-531E3695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462F7A-096F-4B08-97C8-40EFEB3E7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0C3005-22A8-4C20-901C-7AF0DCB6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736E-5DCB-45AC-9BCD-8A42A701EC60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4A3DFE-B61B-4909-A4FC-57D254DC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E98C0-FB40-4E1D-994D-F520BA64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A26-8161-4C02-BB16-473C8FED5A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55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B48BDD2-62D6-4C3F-AE75-5FCD13C1F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86AC62-FB3B-4F3B-82EA-945E30C97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480968-F4B7-40F9-A454-9AB2CD78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736E-5DCB-45AC-9BCD-8A42A701EC60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88B7FF-D547-438B-9087-F06C6A07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C5C1A7-DFFF-46FF-88FF-FA451482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A26-8161-4C02-BB16-473C8FED5A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43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CFF504-7FB6-4724-A135-2C973277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E0EC1D-C5A5-49BC-A8CC-2558AB022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FF4481-F3FE-4A2E-BF1D-5F133C22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736E-5DCB-45AC-9BCD-8A42A701EC60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E87C9B-D19C-437F-86B3-1FAB0A56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E59215-0232-4D98-AE43-A660F46C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A26-8161-4C02-BB16-473C8FED5A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48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DEF8D-E17B-44D0-985E-ADA831A4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4C6E9D-3092-456D-B7F5-8C407C441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8AA4FC-0A52-44C0-8FC5-0957126A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736E-5DCB-45AC-9BCD-8A42A701EC60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077718-206A-4FED-B939-53D902EC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3B650D-7814-4C8B-8687-923C75E2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A26-8161-4C02-BB16-473C8FED5A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51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ABC69-55ED-4618-AB81-FDB2DB12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9BF4A9-4028-4AD8-B263-99E799946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7A9469-9818-4351-829E-EAC9530A2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EC7868-F540-43BA-BC22-BB4B8523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736E-5DCB-45AC-9BCD-8A42A701EC60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968994-BD57-4E42-99B3-5AD9484A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1772ED-79AB-43F1-A487-924C8A73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A26-8161-4C02-BB16-473C8FED5A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36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E4DD7-9BBE-423D-8F1A-D4988872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E27A18-5389-4838-969B-0F3C64D12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45E540-5529-440E-8B05-4C5396D66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756A65-BAEE-4E67-99D9-A58AA3B7A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31C5D7-780A-4B51-9DDE-A67E63197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A34560D-D155-430E-B389-BF743EBF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736E-5DCB-45AC-9BCD-8A42A701EC60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F52944-E8AA-497E-9969-31E1CB48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77577B-7000-4A5F-9B18-30B1D646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A26-8161-4C02-BB16-473C8FED5A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73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40EE27-A15D-49E5-BBB6-8F004934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A9BB7D-22F6-4336-A005-9AC2B7F5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736E-5DCB-45AC-9BCD-8A42A701EC60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D963EDA-D735-4238-A455-FCBA67B0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0770F6-953C-495A-9E27-6505974D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A26-8161-4C02-BB16-473C8FED5A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86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857F4B2-FD2B-4E81-812B-E9D8BD23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736E-5DCB-45AC-9BCD-8A42A701EC60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C5806F-58E4-4E1C-BA55-27F6F047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CBCA89-CD86-43DD-A15B-92A92F91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A26-8161-4C02-BB16-473C8FED5A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86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84783-8AF7-4441-851A-40F57A5A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1F59B6-0079-44EB-B718-94DCAA964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349D15-B5C7-4C9E-AA15-FE9DA3F30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CA56D9-955C-49B8-B7ED-F3676391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736E-5DCB-45AC-9BCD-8A42A701EC60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028B0A-8E79-4BCB-A8C1-E7AB0B10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A5A840-1AB1-4D17-BAB7-364E8534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A26-8161-4C02-BB16-473C8FED5A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52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CB01D8-B7F4-4B76-810F-F202F9AF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9BE8C25-0804-4E81-AEBA-75B90431E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8CB27D-467E-4E30-93A9-53A861DD7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0ABD98-C7C7-4D59-A152-D74593B1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736E-5DCB-45AC-9BCD-8A42A701EC60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DA15C2-DF63-4507-9EDF-F985FC13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4A16AB-06FE-43E4-A277-3DFB100D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DA26-8161-4C02-BB16-473C8FED5A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29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3FBEC29-54EB-438F-8991-E5561F4F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13D0F4-46E5-488D-B3A3-EF249C971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77A927-348D-497B-881C-1708E8151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9736E-5DCB-45AC-9BCD-8A42A701EC60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1B5550-BE0D-4DA9-9728-326C60D32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2BE72B-B1CB-4389-87A1-7E92E167A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2DA26-8161-4C02-BB16-473C8FED5A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65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A2243-6BBC-4E3D-A02C-60B211CA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データベース定義</a:t>
            </a:r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A28948D6-69A4-42D9-9EAC-00D1FEC2D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797788"/>
              </p:ext>
            </p:extLst>
          </p:nvPr>
        </p:nvGraphicFramePr>
        <p:xfrm>
          <a:off x="1011676" y="2808529"/>
          <a:ext cx="18558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857">
                  <a:extLst>
                    <a:ext uri="{9D8B030D-6E8A-4147-A177-3AD203B41FA5}">
                      <a16:colId xmlns:a16="http://schemas.microsoft.com/office/drawing/2014/main" val="950413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ID(</a:t>
                      </a:r>
                      <a:r>
                        <a:rPr kumimoji="1" lang="ja-JP" altLang="en-US" dirty="0"/>
                        <a:t>主キー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5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メールアドレス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52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パスワード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956420"/>
                  </a:ext>
                </a:extLst>
              </a:tr>
            </a:tbl>
          </a:graphicData>
        </a:graphic>
      </p:graphicFrame>
      <p:graphicFrame>
        <p:nvGraphicFramePr>
          <p:cNvPr id="4" name="表 5">
            <a:extLst>
              <a:ext uri="{FF2B5EF4-FFF2-40B4-BE49-F238E27FC236}">
                <a16:creationId xmlns:a16="http://schemas.microsoft.com/office/drawing/2014/main" id="{995DA4AB-96D6-4139-BC74-EEB27288A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468051"/>
              </p:ext>
            </p:extLst>
          </p:nvPr>
        </p:nvGraphicFramePr>
        <p:xfrm>
          <a:off x="3872419" y="2813819"/>
          <a:ext cx="2254250" cy="2014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250">
                  <a:extLst>
                    <a:ext uri="{9D8B030D-6E8A-4147-A177-3AD203B41FA5}">
                      <a16:colId xmlns:a16="http://schemas.microsoft.com/office/drawing/2014/main" val="3102778007"/>
                    </a:ext>
                  </a:extLst>
                </a:gridCol>
              </a:tblGrid>
              <a:tr h="38711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論文</a:t>
                      </a:r>
                      <a:r>
                        <a:rPr kumimoji="1" lang="en-US" altLang="ja-JP" dirty="0"/>
                        <a:t>ID(</a:t>
                      </a:r>
                      <a:r>
                        <a:rPr kumimoji="1" lang="ja-JP" altLang="en-US" dirty="0"/>
                        <a:t>主キー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06924"/>
                  </a:ext>
                </a:extLst>
              </a:tr>
              <a:tr h="42641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ID(</a:t>
                      </a:r>
                      <a:r>
                        <a:rPr kumimoji="1" lang="ja-JP" altLang="en-US" dirty="0"/>
                        <a:t>外部キー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8233"/>
                  </a:ext>
                </a:extLst>
              </a:tr>
              <a:tr h="42641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論文名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48816"/>
                  </a:ext>
                </a:extLst>
              </a:tr>
              <a:tr h="38711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最終更新日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73104"/>
                  </a:ext>
                </a:extLst>
              </a:tr>
              <a:tr h="38711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登録日時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51855"/>
                  </a:ext>
                </a:extLst>
              </a:tr>
            </a:tbl>
          </a:graphicData>
        </a:graphic>
      </p:graphicFrame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16450E20-663E-45D6-A459-676C85DBC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071247"/>
              </p:ext>
            </p:extLst>
          </p:nvPr>
        </p:nvGraphicFramePr>
        <p:xfrm>
          <a:off x="7131555" y="2808529"/>
          <a:ext cx="3510504" cy="2427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504">
                  <a:extLst>
                    <a:ext uri="{9D8B030D-6E8A-4147-A177-3AD203B41FA5}">
                      <a16:colId xmlns:a16="http://schemas.microsoft.com/office/drawing/2014/main" val="1551330379"/>
                    </a:ext>
                  </a:extLst>
                </a:gridCol>
              </a:tblGrid>
              <a:tr h="40454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論文</a:t>
                      </a:r>
                      <a:r>
                        <a:rPr kumimoji="1" lang="en-US" altLang="ja-JP" dirty="0"/>
                        <a:t>ID(</a:t>
                      </a:r>
                      <a:r>
                        <a:rPr kumimoji="1" lang="ja-JP" altLang="en-US" dirty="0"/>
                        <a:t>主キー・外部キー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50134"/>
                  </a:ext>
                </a:extLst>
              </a:tr>
              <a:tr h="40454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論文名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413208"/>
                  </a:ext>
                </a:extLst>
              </a:tr>
              <a:tr h="40454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著者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50700"/>
                  </a:ext>
                </a:extLst>
              </a:tr>
              <a:tr h="40454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雑誌名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89336"/>
                  </a:ext>
                </a:extLst>
              </a:tr>
              <a:tr h="40454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掲載年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141795"/>
                  </a:ext>
                </a:extLst>
              </a:tr>
              <a:tr h="40454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pdf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272471"/>
                  </a:ext>
                </a:extLst>
              </a:tr>
            </a:tbl>
          </a:graphicData>
        </a:graphic>
      </p:graphicFrame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87B67F9-510D-488D-9837-1AEE2AE597E8}"/>
              </a:ext>
            </a:extLst>
          </p:cNvPr>
          <p:cNvCxnSpPr/>
          <p:nvPr/>
        </p:nvCxnSpPr>
        <p:spPr>
          <a:xfrm>
            <a:off x="2867533" y="3025302"/>
            <a:ext cx="1004886" cy="40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9315F36-CE00-4918-AEFD-CC6754306466}"/>
              </a:ext>
            </a:extLst>
          </p:cNvPr>
          <p:cNvCxnSpPr/>
          <p:nvPr/>
        </p:nvCxnSpPr>
        <p:spPr>
          <a:xfrm>
            <a:off x="6096000" y="3025302"/>
            <a:ext cx="1035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AFEE21-0DB4-4F66-9CD5-DC8FFAC12757}"/>
              </a:ext>
            </a:extLst>
          </p:cNvPr>
          <p:cNvSpPr txBox="1"/>
          <p:nvPr/>
        </p:nvSpPr>
        <p:spPr>
          <a:xfrm>
            <a:off x="924128" y="2198451"/>
            <a:ext cx="194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TB</a:t>
            </a:r>
            <a:r>
              <a:rPr lang="ja-JP" altLang="en-US" dirty="0"/>
              <a:t>名：</a:t>
            </a:r>
            <a:r>
              <a:rPr kumimoji="1" lang="ja-JP" altLang="en-US" dirty="0"/>
              <a:t>ユーザー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49B104-E817-4447-BEE7-2FCC75819288}"/>
              </a:ext>
            </a:extLst>
          </p:cNvPr>
          <p:cNvSpPr txBox="1"/>
          <p:nvPr/>
        </p:nvSpPr>
        <p:spPr>
          <a:xfrm>
            <a:off x="3872419" y="2198451"/>
            <a:ext cx="246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TB</a:t>
            </a:r>
            <a:r>
              <a:rPr lang="ja-JP" altLang="en-US" dirty="0"/>
              <a:t>名：論文基本情報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17514A-8114-4381-8467-D850098DBE07}"/>
              </a:ext>
            </a:extLst>
          </p:cNvPr>
          <p:cNvSpPr txBox="1"/>
          <p:nvPr/>
        </p:nvSpPr>
        <p:spPr>
          <a:xfrm>
            <a:off x="7546232" y="2198451"/>
            <a:ext cx="246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TB</a:t>
            </a:r>
            <a:r>
              <a:rPr lang="ja-JP" altLang="en-US" dirty="0"/>
              <a:t>名：論文詳細情報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55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59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データベース定義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SUGIMOTO Kohta</dc:creator>
  <cp:lastModifiedBy>SUGIMOTO Kohta</cp:lastModifiedBy>
  <cp:revision>7</cp:revision>
  <dcterms:created xsi:type="dcterms:W3CDTF">2021-07-05T00:49:48Z</dcterms:created>
  <dcterms:modified xsi:type="dcterms:W3CDTF">2021-07-05T02:58:20Z</dcterms:modified>
</cp:coreProperties>
</file>