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3" r:id="rId3"/>
    <p:sldId id="264" r:id="rId4"/>
    <p:sldId id="268" r:id="rId5"/>
    <p:sldId id="265" r:id="rId6"/>
    <p:sldId id="267" r:id="rId7"/>
    <p:sldId id="270" r:id="rId8"/>
    <p:sldId id="269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>
            <a:normAutofit/>
          </a:bodyPr>
          <a:lstStyle/>
          <a:p>
            <a:r>
              <a:rPr lang="sr-Latn-BA" sz="4400" dirty="0" smtClean="0">
                <a:solidFill>
                  <a:schemeClr val="tx1"/>
                </a:solidFill>
              </a:rPr>
              <a:t>Full-STACK Aplikacija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" y="72075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sr-Latn-BA" dirty="0" smtClean="0"/>
              <a:t>Full-Stack Aplikacija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6" y="2092357"/>
            <a:ext cx="8677274" cy="306708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019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37" y="72075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Tehnologije</a:t>
            </a:r>
            <a:r>
              <a:rPr lang="en-US" dirty="0"/>
              <a:t> u Full-Stack </a:t>
            </a:r>
            <a:r>
              <a:rPr lang="en-US" dirty="0" err="1"/>
              <a:t>Razvoju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7" y="2524022"/>
            <a:ext cx="2621280" cy="23403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5" y="2566382"/>
            <a:ext cx="3497166" cy="2297946"/>
          </a:xfrm>
          <a:prstGeom prst="rect">
            <a:avLst/>
          </a:prstGeom>
        </p:spPr>
      </p:pic>
      <p:pic>
        <p:nvPicPr>
          <p:cNvPr id="1026" name="Picture 2" descr="SQL Server Management Studio (SSMS) version 18.10 is releas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3" y="2566382"/>
            <a:ext cx="3230880" cy="215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Struktura</a:t>
            </a:r>
            <a:r>
              <a:rPr lang="sr-Latn-BA" dirty="0"/>
              <a:t> </a:t>
            </a:r>
            <a:r>
              <a:rPr lang="sr-Latn-BA" dirty="0" smtClean="0"/>
              <a:t>kreirane React</a:t>
            </a:r>
            <a:r>
              <a:rPr lang="en-US" dirty="0" smtClean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66825" y="2122103"/>
            <a:ext cx="479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b="1" i="1" dirty="0"/>
              <a:t>n</a:t>
            </a:r>
            <a:r>
              <a:rPr lang="sr-Latn-BA" b="1" i="1" dirty="0" smtClean="0"/>
              <a:t>px create-react-app naziv aplikacije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20" y="2705099"/>
            <a:ext cx="834428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 Framework -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kreirane</a:t>
            </a:r>
            <a:r>
              <a:rPr lang="en-US" dirty="0"/>
              <a:t> Web API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7477" y="2255943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BA" b="1" i="1" dirty="0" smtClean="0"/>
              <a:t>Kreiramo .net aplikaciju u visual studio editoru</a:t>
            </a:r>
            <a:endParaRPr lang="en-US" b="1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867024"/>
            <a:ext cx="9258300" cy="2838451"/>
          </a:xfrm>
        </p:spPr>
      </p:pic>
    </p:spTree>
    <p:extLst>
      <p:ext uri="{BB962C8B-B14F-4D97-AF65-F5344CB8AC3E}">
        <p14:creationId xmlns:p14="http://schemas.microsoft.com/office/powerpoint/2010/main" val="35550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 smtClean="0"/>
              <a:t>HTTP ZAHTEVI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03120"/>
            <a:ext cx="9975669" cy="38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 smtClean="0"/>
              <a:t>HTTP ZAHTEVI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HTTP </a:t>
            </a:r>
            <a:r>
              <a:rPr lang="en-US" sz="1800" dirty="0" err="1"/>
              <a:t>zahtev</a:t>
            </a:r>
            <a:r>
              <a:rPr lang="en-US" sz="1800" dirty="0"/>
              <a:t> </a:t>
            </a:r>
            <a:r>
              <a:rPr lang="en-US" sz="1800" dirty="0" err="1"/>
              <a:t>sadrži</a:t>
            </a:r>
            <a:r>
              <a:rPr lang="en-US" sz="1800" dirty="0"/>
              <a:t> </a:t>
            </a:r>
            <a:r>
              <a:rPr lang="en-US" sz="1800" dirty="0" err="1"/>
              <a:t>nekoliko</a:t>
            </a:r>
            <a:r>
              <a:rPr lang="en-US" sz="1800" dirty="0"/>
              <a:t> </a:t>
            </a:r>
            <a:r>
              <a:rPr lang="en-US" sz="1800" dirty="0" err="1"/>
              <a:t>ključnih</a:t>
            </a:r>
            <a:r>
              <a:rPr lang="en-US" sz="1800" dirty="0"/>
              <a:t> </a:t>
            </a:r>
            <a:r>
              <a:rPr lang="en-US" sz="1800" dirty="0" err="1"/>
              <a:t>komponenti</a:t>
            </a:r>
            <a:r>
              <a:rPr lang="en-US" sz="1800" dirty="0"/>
              <a:t>:</a:t>
            </a:r>
          </a:p>
          <a:p>
            <a:r>
              <a:rPr lang="en-US" sz="1800" b="1" dirty="0"/>
              <a:t>HTTP </a:t>
            </a:r>
            <a:r>
              <a:rPr lang="en-US" sz="1800" b="1" dirty="0" err="1"/>
              <a:t>Metoda</a:t>
            </a:r>
            <a:r>
              <a:rPr lang="en-US" sz="1800" dirty="0"/>
              <a:t>: </a:t>
            </a:r>
            <a:r>
              <a:rPr lang="en-US" sz="1800" dirty="0" err="1"/>
              <a:t>Definiše</a:t>
            </a:r>
            <a:r>
              <a:rPr lang="en-US" sz="1800" dirty="0"/>
              <a:t> </a:t>
            </a:r>
            <a:r>
              <a:rPr lang="en-US" sz="1800" dirty="0" err="1"/>
              <a:t>radnju</a:t>
            </a:r>
            <a:r>
              <a:rPr lang="en-US" sz="1800" dirty="0"/>
              <a:t> </a:t>
            </a:r>
            <a:r>
              <a:rPr lang="en-US" sz="1800" dirty="0" err="1"/>
              <a:t>koju</a:t>
            </a:r>
            <a:r>
              <a:rPr lang="en-US" sz="1800" dirty="0"/>
              <a:t> </a:t>
            </a:r>
            <a:r>
              <a:rPr lang="en-US" sz="1800" dirty="0" err="1"/>
              <a:t>klijent</a:t>
            </a:r>
            <a:r>
              <a:rPr lang="en-US" sz="1800" dirty="0"/>
              <a:t> </a:t>
            </a:r>
            <a:r>
              <a:rPr lang="en-US" sz="1800" dirty="0" err="1"/>
              <a:t>želi</a:t>
            </a:r>
            <a:r>
              <a:rPr lang="en-US" sz="1800" dirty="0"/>
              <a:t> da </a:t>
            </a:r>
            <a:r>
              <a:rPr lang="en-US" sz="1800" dirty="0" err="1"/>
              <a:t>izvrši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serveru</a:t>
            </a:r>
            <a:r>
              <a:rPr lang="en-US" sz="1800" dirty="0"/>
              <a:t>.</a:t>
            </a:r>
          </a:p>
          <a:p>
            <a:r>
              <a:rPr lang="en-US" sz="1800" b="1" dirty="0"/>
              <a:t>URL (Uniform Resource Locator)</a:t>
            </a:r>
            <a:r>
              <a:rPr lang="en-US" sz="1800" dirty="0"/>
              <a:t>: </a:t>
            </a:r>
            <a:r>
              <a:rPr lang="en-US" sz="1800" dirty="0" err="1"/>
              <a:t>Definiše</a:t>
            </a:r>
            <a:r>
              <a:rPr lang="en-US" sz="1800" dirty="0"/>
              <a:t> </a:t>
            </a:r>
            <a:r>
              <a:rPr lang="en-US" sz="1800" dirty="0" err="1"/>
              <a:t>resurs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</a:t>
            </a:r>
            <a:r>
              <a:rPr lang="en-US" sz="1800" dirty="0" err="1"/>
              <a:t>fajl</a:t>
            </a:r>
            <a:r>
              <a:rPr lang="en-US" sz="1800" dirty="0"/>
              <a:t>, </a:t>
            </a:r>
            <a:r>
              <a:rPr lang="en-US" sz="1800" dirty="0" err="1"/>
              <a:t>podatak</a:t>
            </a:r>
            <a:r>
              <a:rPr lang="en-US" sz="1800" dirty="0"/>
              <a:t>)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serveru</a:t>
            </a:r>
            <a:r>
              <a:rPr lang="en-US" sz="1800" dirty="0"/>
              <a:t> </a:t>
            </a:r>
            <a:r>
              <a:rPr lang="en-US" sz="1800" dirty="0" err="1"/>
              <a:t>koji</a:t>
            </a:r>
            <a:r>
              <a:rPr lang="en-US" sz="1800" dirty="0"/>
              <a:t> </a:t>
            </a:r>
            <a:r>
              <a:rPr lang="en-US" sz="1800" dirty="0" err="1"/>
              <a:t>klijent</a:t>
            </a:r>
            <a:r>
              <a:rPr lang="en-US" sz="1800" dirty="0"/>
              <a:t> </a:t>
            </a:r>
            <a:r>
              <a:rPr lang="en-US" sz="1800" dirty="0" err="1"/>
              <a:t>traži</a:t>
            </a:r>
            <a:r>
              <a:rPr lang="en-US" sz="1800" dirty="0"/>
              <a:t>.</a:t>
            </a:r>
          </a:p>
          <a:p>
            <a:r>
              <a:rPr lang="en-US" sz="1800" b="1" dirty="0"/>
              <a:t>HTTP </a:t>
            </a:r>
            <a:r>
              <a:rPr lang="en-US" sz="1800" b="1" dirty="0" err="1"/>
              <a:t>Verzija</a:t>
            </a:r>
            <a:r>
              <a:rPr lang="en-US" sz="1800" dirty="0"/>
              <a:t>: </a:t>
            </a:r>
            <a:r>
              <a:rPr lang="en-US" sz="1800" dirty="0" err="1"/>
              <a:t>Verzija</a:t>
            </a:r>
            <a:r>
              <a:rPr lang="en-US" sz="1800" dirty="0"/>
              <a:t> HTTP </a:t>
            </a:r>
            <a:r>
              <a:rPr lang="en-US" sz="1800" dirty="0" err="1"/>
              <a:t>protokola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se </a:t>
            </a:r>
            <a:r>
              <a:rPr lang="en-US" sz="1800" dirty="0" err="1"/>
              <a:t>koristi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HTTP/1.1, HTTP/2).</a:t>
            </a:r>
          </a:p>
          <a:p>
            <a:r>
              <a:rPr lang="en-US" sz="1800" b="1" dirty="0" err="1"/>
              <a:t>Zaglavlja</a:t>
            </a:r>
            <a:r>
              <a:rPr lang="en-US" sz="1800" b="1" dirty="0"/>
              <a:t> (Headers)</a:t>
            </a:r>
            <a:r>
              <a:rPr lang="en-US" sz="1800" dirty="0"/>
              <a:t>: </a:t>
            </a:r>
            <a:r>
              <a:rPr lang="en-US" sz="1800" dirty="0" err="1"/>
              <a:t>Sadrže</a:t>
            </a:r>
            <a:r>
              <a:rPr lang="en-US" sz="1800" dirty="0"/>
              <a:t> </a:t>
            </a:r>
            <a:r>
              <a:rPr lang="en-US" sz="1800" dirty="0" err="1"/>
              <a:t>dodatne</a:t>
            </a:r>
            <a:r>
              <a:rPr lang="en-US" sz="1800" dirty="0"/>
              <a:t> </a:t>
            </a:r>
            <a:r>
              <a:rPr lang="en-US" sz="1800" dirty="0" err="1"/>
              <a:t>informacije</a:t>
            </a:r>
            <a:r>
              <a:rPr lang="en-US" sz="1800" dirty="0"/>
              <a:t> o </a:t>
            </a:r>
            <a:r>
              <a:rPr lang="en-US" sz="1800" dirty="0" err="1"/>
              <a:t>zahtevu</a:t>
            </a:r>
            <a:r>
              <a:rPr lang="en-US" sz="1800" dirty="0"/>
              <a:t>,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što</a:t>
            </a:r>
            <a:r>
              <a:rPr lang="en-US" sz="1800" dirty="0"/>
              <a:t> </a:t>
            </a:r>
            <a:r>
              <a:rPr lang="en-US" sz="1800" dirty="0" err="1"/>
              <a:t>su</a:t>
            </a:r>
            <a:r>
              <a:rPr lang="en-US" sz="1800" dirty="0"/>
              <a:t> tip </a:t>
            </a:r>
            <a:r>
              <a:rPr lang="en-US" sz="1800" dirty="0" err="1"/>
              <a:t>sadržaja</a:t>
            </a:r>
            <a:r>
              <a:rPr lang="en-US" sz="1800" dirty="0"/>
              <a:t>, </a:t>
            </a:r>
            <a:r>
              <a:rPr lang="en-US" sz="1800" dirty="0" err="1"/>
              <a:t>autentifikacija</a:t>
            </a:r>
            <a:r>
              <a:rPr lang="en-US" sz="1800" dirty="0"/>
              <a:t>, </a:t>
            </a:r>
            <a:r>
              <a:rPr lang="en-US" sz="1800" dirty="0" err="1"/>
              <a:t>dozvole</a:t>
            </a:r>
            <a:r>
              <a:rPr lang="en-US" sz="1800" dirty="0"/>
              <a:t>, </a:t>
            </a:r>
            <a:r>
              <a:rPr lang="en-US" sz="1800" dirty="0" err="1"/>
              <a:t>i</a:t>
            </a:r>
            <a:r>
              <a:rPr lang="en-US" sz="1800" dirty="0"/>
              <a:t> sl.</a:t>
            </a:r>
          </a:p>
          <a:p>
            <a:r>
              <a:rPr lang="en-US" sz="1800" b="1" dirty="0" err="1"/>
              <a:t>Telo</a:t>
            </a:r>
            <a:r>
              <a:rPr lang="en-US" sz="1800" b="1" dirty="0"/>
              <a:t> (Body)</a:t>
            </a:r>
            <a:r>
              <a:rPr lang="en-US" sz="1800" dirty="0"/>
              <a:t>: </a:t>
            </a:r>
            <a:r>
              <a:rPr lang="en-US" sz="1800" dirty="0" err="1"/>
              <a:t>Koristi</a:t>
            </a:r>
            <a:r>
              <a:rPr lang="en-US" sz="1800" dirty="0"/>
              <a:t> se u </a:t>
            </a:r>
            <a:r>
              <a:rPr lang="en-US" sz="1800" dirty="0" err="1"/>
              <a:t>nekim</a:t>
            </a:r>
            <a:r>
              <a:rPr lang="en-US" sz="1800" dirty="0"/>
              <a:t> HTTP </a:t>
            </a:r>
            <a:r>
              <a:rPr lang="en-US" sz="1800" dirty="0" err="1"/>
              <a:t>metodama</a:t>
            </a:r>
            <a:r>
              <a:rPr lang="en-US" sz="1800" dirty="0"/>
              <a:t> (</a:t>
            </a:r>
            <a:r>
              <a:rPr lang="en-US" sz="1800" dirty="0" err="1"/>
              <a:t>npr</a:t>
            </a:r>
            <a:r>
              <a:rPr lang="en-US" sz="1800" dirty="0"/>
              <a:t>. POST, PUT) za </a:t>
            </a:r>
            <a:r>
              <a:rPr lang="en-US" sz="1800" dirty="0" err="1"/>
              <a:t>slanje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server</a:t>
            </a:r>
            <a:r>
              <a:rPr lang="en-US" sz="1800" dirty="0" smtClean="0"/>
              <a:t>.</a:t>
            </a:r>
            <a:endParaRPr lang="sr-Latn-BA" sz="1800" dirty="0" smtClean="0"/>
          </a:p>
          <a:p>
            <a:pPr marL="0" indent="0" algn="ctr">
              <a:buNone/>
            </a:pPr>
            <a:r>
              <a:rPr lang="en-US" sz="1800" dirty="0">
                <a:solidFill>
                  <a:srgbClr val="FF0000"/>
                </a:solidFill>
              </a:rPr>
              <a:t>GET /</a:t>
            </a:r>
            <a:r>
              <a:rPr lang="en-US" sz="1800" dirty="0" err="1">
                <a:solidFill>
                  <a:srgbClr val="FF0000"/>
                </a:solidFill>
              </a:rPr>
              <a:t>api</a:t>
            </a:r>
            <a:r>
              <a:rPr lang="en-US" sz="1800" dirty="0">
                <a:solidFill>
                  <a:srgbClr val="FF0000"/>
                </a:solidFill>
              </a:rPr>
              <a:t>/</a:t>
            </a:r>
            <a:r>
              <a:rPr lang="en-US" sz="1800" dirty="0" err="1">
                <a:solidFill>
                  <a:srgbClr val="FF0000"/>
                </a:solidFill>
              </a:rPr>
              <a:t>weatherforecast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HTTP/1.1</a:t>
            </a:r>
            <a:r>
              <a:rPr lang="sr-Latn-BA" sz="18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Objašnjenje</a:t>
            </a:r>
            <a:r>
              <a:rPr lang="en-US" dirty="0"/>
              <a:t> </a:t>
            </a:r>
            <a:r>
              <a:rPr lang="en-US" dirty="0" err="1"/>
              <a:t>toka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 od </a:t>
            </a:r>
            <a:r>
              <a:rPr lang="en-US" dirty="0" err="1"/>
              <a:t>frontenda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backendu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nazad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4693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Korisnikova</a:t>
            </a:r>
            <a:r>
              <a:rPr lang="en-US" sz="2000" b="1" dirty="0"/>
              <a:t> </a:t>
            </a:r>
            <a:r>
              <a:rPr lang="en-US" sz="2000" b="1" dirty="0" err="1"/>
              <a:t>akcija</a:t>
            </a:r>
            <a:r>
              <a:rPr lang="en-US" sz="2000" dirty="0"/>
              <a:t>: </a:t>
            </a:r>
            <a:r>
              <a:rPr lang="en-US" sz="2000" dirty="0" err="1"/>
              <a:t>Korisnik</a:t>
            </a:r>
            <a:r>
              <a:rPr lang="en-US" sz="2000" dirty="0"/>
              <a:t> </a:t>
            </a:r>
            <a:r>
              <a:rPr lang="en-US" sz="2000" dirty="0" err="1"/>
              <a:t>interaguje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frontendom</a:t>
            </a:r>
            <a:r>
              <a:rPr lang="en-US" sz="2000" dirty="0"/>
              <a:t> (</a:t>
            </a:r>
            <a:r>
              <a:rPr lang="en-US" sz="2000" dirty="0" err="1"/>
              <a:t>npr</a:t>
            </a:r>
            <a:r>
              <a:rPr lang="en-US" sz="2000" dirty="0"/>
              <a:t>. </a:t>
            </a:r>
            <a:r>
              <a:rPr lang="en-US" sz="2000" dirty="0" err="1"/>
              <a:t>klikne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dugme</a:t>
            </a:r>
            <a:r>
              <a:rPr lang="en-US" sz="2000" dirty="0"/>
              <a:t> za </a:t>
            </a:r>
            <a:r>
              <a:rPr lang="en-US" sz="2000" dirty="0" err="1"/>
              <a:t>prikaz</a:t>
            </a:r>
            <a:r>
              <a:rPr lang="en-US" sz="2000" dirty="0"/>
              <a:t> </a:t>
            </a:r>
            <a:r>
              <a:rPr lang="en-US" sz="2000" dirty="0" err="1"/>
              <a:t>proizvoda</a:t>
            </a:r>
            <a:r>
              <a:rPr lang="en-US" sz="2000" dirty="0" smtClean="0"/>
              <a:t>).</a:t>
            </a:r>
            <a:endParaRPr lang="sr-Latn-BA" sz="2000" dirty="0" smtClean="0"/>
          </a:p>
          <a:p>
            <a:r>
              <a:rPr lang="en-US" sz="2000" b="1" dirty="0" err="1" smtClean="0"/>
              <a:t>Zahtev</a:t>
            </a:r>
            <a:r>
              <a:rPr lang="en-US" sz="2000" b="1" dirty="0" smtClean="0"/>
              <a:t> </a:t>
            </a:r>
            <a:r>
              <a:rPr lang="en-US" sz="2000" b="1" dirty="0" err="1"/>
              <a:t>sa</a:t>
            </a:r>
            <a:r>
              <a:rPr lang="en-US" sz="2000" b="1" dirty="0"/>
              <a:t> </a:t>
            </a:r>
            <a:r>
              <a:rPr lang="en-US" sz="2000" b="1" dirty="0" err="1"/>
              <a:t>frontenda</a:t>
            </a:r>
            <a:r>
              <a:rPr lang="en-US" sz="2000" b="1" dirty="0"/>
              <a:t> </a:t>
            </a:r>
            <a:r>
              <a:rPr lang="en-US" sz="2000" b="1" dirty="0" err="1"/>
              <a:t>ka</a:t>
            </a:r>
            <a:r>
              <a:rPr lang="en-US" sz="2000" b="1" dirty="0"/>
              <a:t> API-</a:t>
            </a:r>
            <a:r>
              <a:rPr lang="en-US" sz="2000" b="1" dirty="0" err="1"/>
              <a:t>ju</a:t>
            </a:r>
            <a:r>
              <a:rPr lang="en-US" sz="2000" dirty="0"/>
              <a:t>: React </a:t>
            </a:r>
            <a:r>
              <a:rPr lang="en-US" sz="2000" dirty="0" err="1"/>
              <a:t>aplikacija</a:t>
            </a:r>
            <a:r>
              <a:rPr lang="en-US" sz="2000" dirty="0"/>
              <a:t> </a:t>
            </a:r>
            <a:r>
              <a:rPr lang="en-US" sz="2000" dirty="0" err="1"/>
              <a:t>koristi</a:t>
            </a:r>
            <a:r>
              <a:rPr lang="en-US" sz="2000" dirty="0"/>
              <a:t> fetch (</a:t>
            </a:r>
            <a:r>
              <a:rPr lang="en-US" sz="2000" dirty="0" err="1"/>
              <a:t>ili</a:t>
            </a:r>
            <a:r>
              <a:rPr lang="en-US" sz="2000" dirty="0"/>
              <a:t> </a:t>
            </a:r>
            <a:r>
              <a:rPr lang="en-US" sz="2000" dirty="0" err="1"/>
              <a:t>axios</a:t>
            </a:r>
            <a:r>
              <a:rPr lang="en-US" sz="2000" dirty="0"/>
              <a:t>) da bi </a:t>
            </a:r>
            <a:r>
              <a:rPr lang="en-US" sz="2000" dirty="0" err="1"/>
              <a:t>poslala</a:t>
            </a:r>
            <a:r>
              <a:rPr lang="en-US" sz="2000" dirty="0"/>
              <a:t> HTTP </a:t>
            </a:r>
            <a:r>
              <a:rPr lang="en-US" sz="2000" dirty="0" err="1"/>
              <a:t>zahtev</a:t>
            </a:r>
            <a:r>
              <a:rPr lang="en-US" sz="2000" dirty="0"/>
              <a:t> API-</a:t>
            </a:r>
            <a:r>
              <a:rPr lang="en-US" sz="2000" dirty="0" err="1"/>
              <a:t>ju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backendu</a:t>
            </a:r>
            <a:r>
              <a:rPr lang="en-US" sz="2000" dirty="0" smtClean="0"/>
              <a:t>.</a:t>
            </a:r>
            <a:endParaRPr lang="sr-Latn-BA" sz="2000" dirty="0" smtClean="0"/>
          </a:p>
          <a:p>
            <a:r>
              <a:rPr lang="en-US" sz="2000" b="1" dirty="0" err="1" smtClean="0"/>
              <a:t>Obrada</a:t>
            </a:r>
            <a:r>
              <a:rPr lang="en-US" sz="2000" b="1" dirty="0" smtClean="0"/>
              <a:t> </a:t>
            </a:r>
            <a:r>
              <a:rPr lang="en-US" sz="2000" b="1" dirty="0" err="1"/>
              <a:t>zahteva</a:t>
            </a:r>
            <a:r>
              <a:rPr lang="en-US" sz="2000" b="1" dirty="0"/>
              <a:t> </a:t>
            </a:r>
            <a:r>
              <a:rPr lang="en-US" sz="2000" b="1" dirty="0" err="1"/>
              <a:t>na</a:t>
            </a:r>
            <a:r>
              <a:rPr lang="en-US" sz="2000" b="1" dirty="0"/>
              <a:t> </a:t>
            </a:r>
            <a:r>
              <a:rPr lang="en-US" sz="2000" b="1" dirty="0" err="1"/>
              <a:t>backendu</a:t>
            </a:r>
            <a:r>
              <a:rPr lang="en-US" sz="2000" b="1" dirty="0"/>
              <a:t>: </a:t>
            </a:r>
            <a:r>
              <a:rPr lang="en-US" sz="2000" dirty="0" smtClean="0"/>
              <a:t>.NET </a:t>
            </a:r>
            <a:r>
              <a:rPr lang="en-US" sz="2000" dirty="0"/>
              <a:t>API </a:t>
            </a:r>
            <a:r>
              <a:rPr lang="en-US" sz="2000" dirty="0" err="1"/>
              <a:t>kontroler</a:t>
            </a:r>
            <a:r>
              <a:rPr lang="en-US" sz="2000" dirty="0"/>
              <a:t> prima </a:t>
            </a:r>
            <a:r>
              <a:rPr lang="en-US" sz="2000" dirty="0" err="1"/>
              <a:t>zahtev</a:t>
            </a:r>
            <a:r>
              <a:rPr lang="en-US" sz="2000" dirty="0"/>
              <a:t>, </a:t>
            </a:r>
            <a:r>
              <a:rPr lang="en-US" sz="2000" dirty="0" err="1"/>
              <a:t>obrađuje</a:t>
            </a:r>
            <a:r>
              <a:rPr lang="en-US" sz="2000" dirty="0"/>
              <a:t> </a:t>
            </a:r>
            <a:r>
              <a:rPr lang="en-US" sz="2000" dirty="0" err="1"/>
              <a:t>ga</a:t>
            </a:r>
            <a:r>
              <a:rPr lang="en-US" sz="2000" dirty="0"/>
              <a:t> (</a:t>
            </a:r>
            <a:r>
              <a:rPr lang="en-US" sz="2000" dirty="0" err="1"/>
              <a:t>npr</a:t>
            </a:r>
            <a:r>
              <a:rPr lang="en-US" sz="2000" dirty="0"/>
              <a:t>. </a:t>
            </a:r>
            <a:r>
              <a:rPr lang="en-US" sz="2000" dirty="0" err="1"/>
              <a:t>dobija</a:t>
            </a:r>
            <a:r>
              <a:rPr lang="en-US" sz="2000" dirty="0"/>
              <a:t> </a:t>
            </a:r>
            <a:r>
              <a:rPr lang="en-US" sz="2000" dirty="0" err="1"/>
              <a:t>podatke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baze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),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vraća</a:t>
            </a:r>
            <a:r>
              <a:rPr lang="en-US" sz="2000" dirty="0"/>
              <a:t> </a:t>
            </a:r>
            <a:r>
              <a:rPr lang="en-US" sz="2000" dirty="0" err="1"/>
              <a:t>odgovor</a:t>
            </a:r>
            <a:r>
              <a:rPr lang="en-US" sz="2000" dirty="0"/>
              <a:t> (</a:t>
            </a:r>
            <a:r>
              <a:rPr lang="en-US" sz="2000" dirty="0" err="1"/>
              <a:t>obično</a:t>
            </a:r>
            <a:r>
              <a:rPr lang="en-US" sz="2000" dirty="0"/>
              <a:t> u JSON </a:t>
            </a:r>
            <a:r>
              <a:rPr lang="en-US" sz="2000" dirty="0" err="1"/>
              <a:t>formatu</a:t>
            </a:r>
            <a:r>
              <a:rPr lang="en-US" sz="2000" dirty="0" smtClean="0"/>
              <a:t>).</a:t>
            </a:r>
            <a:endParaRPr lang="sr-Latn-BA" sz="2000" dirty="0" smtClean="0"/>
          </a:p>
          <a:p>
            <a:r>
              <a:rPr lang="en-US" sz="2000" b="1" dirty="0" err="1" smtClean="0"/>
              <a:t>Odgovor</a:t>
            </a:r>
            <a:r>
              <a:rPr lang="en-US" sz="2000" b="1" dirty="0" smtClean="0"/>
              <a:t> </a:t>
            </a:r>
            <a:r>
              <a:rPr lang="en-US" sz="2000" b="1" dirty="0"/>
              <a:t>API-ja </a:t>
            </a:r>
            <a:r>
              <a:rPr lang="en-US" sz="2000" b="1" dirty="0" err="1"/>
              <a:t>ka</a:t>
            </a:r>
            <a:r>
              <a:rPr lang="en-US" sz="2000" b="1" dirty="0"/>
              <a:t> </a:t>
            </a:r>
            <a:r>
              <a:rPr lang="en-US" sz="2000" b="1" dirty="0" err="1"/>
              <a:t>frontendu</a:t>
            </a:r>
            <a:r>
              <a:rPr lang="en-US" sz="2000" b="1" dirty="0"/>
              <a:t>: </a:t>
            </a:r>
            <a:r>
              <a:rPr lang="en-US" sz="2000" dirty="0"/>
              <a:t>React </a:t>
            </a:r>
            <a:r>
              <a:rPr lang="en-US" sz="2000" dirty="0" err="1"/>
              <a:t>dobija</a:t>
            </a:r>
            <a:r>
              <a:rPr lang="en-US" sz="2000" dirty="0"/>
              <a:t> </a:t>
            </a:r>
            <a:r>
              <a:rPr lang="en-US" sz="2000" dirty="0" err="1"/>
              <a:t>odgovor</a:t>
            </a:r>
            <a:r>
              <a:rPr lang="en-US" sz="2000" dirty="0"/>
              <a:t> (</a:t>
            </a:r>
            <a:r>
              <a:rPr lang="en-US" sz="2000" dirty="0" err="1"/>
              <a:t>npr</a:t>
            </a:r>
            <a:r>
              <a:rPr lang="en-US" sz="2000" dirty="0"/>
              <a:t>. </a:t>
            </a:r>
            <a:r>
              <a:rPr lang="en-US" sz="2000" dirty="0" err="1"/>
              <a:t>listu</a:t>
            </a:r>
            <a:r>
              <a:rPr lang="en-US" sz="2000" dirty="0"/>
              <a:t> </a:t>
            </a:r>
            <a:r>
              <a:rPr lang="en-US" sz="2000" dirty="0" err="1"/>
              <a:t>proizvoda</a:t>
            </a:r>
            <a:r>
              <a:rPr lang="en-US" sz="2000" dirty="0"/>
              <a:t>)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prikazuje</a:t>
            </a:r>
            <a:r>
              <a:rPr lang="en-US" sz="2000" dirty="0"/>
              <a:t> </a:t>
            </a:r>
            <a:r>
              <a:rPr lang="en-US" sz="2000" dirty="0" err="1"/>
              <a:t>te</a:t>
            </a:r>
            <a:r>
              <a:rPr lang="en-US" sz="2000" dirty="0"/>
              <a:t> </a:t>
            </a:r>
            <a:r>
              <a:rPr lang="en-US" sz="2000" dirty="0" err="1"/>
              <a:t>podatke</a:t>
            </a:r>
            <a:r>
              <a:rPr lang="en-US" sz="2000" dirty="0"/>
              <a:t> </a:t>
            </a:r>
            <a:r>
              <a:rPr lang="en-US" sz="2000" dirty="0" err="1"/>
              <a:t>korisniku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4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BA" dirty="0" smtClean="0"/>
              <a:t>CRUD STRUKTURA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8" t="-1108" r="24077" b="1108"/>
          <a:stretch/>
        </p:blipFill>
        <p:spPr>
          <a:xfrm>
            <a:off x="1209675" y="2274888"/>
            <a:ext cx="8403714" cy="3440112"/>
          </a:xfrm>
        </p:spPr>
      </p:pic>
    </p:spTree>
    <p:extLst>
      <p:ext uri="{BB962C8B-B14F-4D97-AF65-F5344CB8AC3E}">
        <p14:creationId xmlns:p14="http://schemas.microsoft.com/office/powerpoint/2010/main" val="157270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247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Garamond</vt:lpstr>
      <vt:lpstr>SavonVTI</vt:lpstr>
      <vt:lpstr>Full-STACK Aplikacija</vt:lpstr>
      <vt:lpstr>Full-Stack Aplikacija</vt:lpstr>
      <vt:lpstr>Tehnologije u Full-Stack Razvoju</vt:lpstr>
      <vt:lpstr>Struktura kreirane React aplikacije</vt:lpstr>
      <vt:lpstr>NET Framework - Struktura kreirane Web API aplikacije</vt:lpstr>
      <vt:lpstr>HTTP ZAHTEVI</vt:lpstr>
      <vt:lpstr>HTTP ZAHTEVI</vt:lpstr>
      <vt:lpstr>Objašnjenje toka aplikacije: od frontenda ka backendu i nazad</vt:lpstr>
      <vt:lpstr>CRUD STRUKTURA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2024-10-17T07:29:16Z</dcterms:created>
  <dcterms:modified xsi:type="dcterms:W3CDTF">2024-10-17T10:33:00Z</dcterms:modified>
</cp:coreProperties>
</file>