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2" r:id="rId9"/>
    <p:sldId id="275" r:id="rId10"/>
    <p:sldId id="258" r:id="rId11"/>
    <p:sldId id="264" r:id="rId12"/>
    <p:sldId id="261" r:id="rId13"/>
    <p:sldId id="260" r:id="rId14"/>
    <p:sldId id="263" r:id="rId15"/>
    <p:sldId id="276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sr-Latn-BA" dirty="0"/>
              <a:t>Mobilne aplikacije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14975" y="5238597"/>
            <a:ext cx="182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BA" b="1" dirty="0" smtClean="0">
                <a:solidFill>
                  <a:schemeClr val="bg1">
                    <a:lumMod val="65000"/>
                  </a:schemeClr>
                </a:solidFill>
              </a:rPr>
              <a:t>Minela Ganović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6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Swif</a:t>
            </a:r>
            <a:r>
              <a:rPr lang="sr-Latn-BA" dirty="0"/>
              <a:t>tUI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konstante</a:t>
            </a:r>
            <a:r>
              <a:rPr lang="sr-Latn-BA" dirty="0"/>
              <a:t> </a:t>
            </a:r>
          </a:p>
          <a:p>
            <a:r>
              <a:rPr lang="en-US" b="1" dirty="0" err="1"/>
              <a:t>var</a:t>
            </a:r>
            <a:r>
              <a:rPr lang="en-US" dirty="0"/>
              <a:t> za </a:t>
            </a:r>
            <a:r>
              <a:rPr lang="en-US" dirty="0" err="1"/>
              <a:t>promenljive</a:t>
            </a:r>
            <a:r>
              <a:rPr lang="en-US" dirty="0"/>
              <a:t>, </a:t>
            </a:r>
            <a:r>
              <a:rPr lang="en-US" b="1" dirty="0"/>
              <a:t>let</a:t>
            </a:r>
            <a:r>
              <a:rPr lang="en-US" dirty="0"/>
              <a:t> za </a:t>
            </a:r>
            <a:r>
              <a:rPr lang="en-US" dirty="0" err="1"/>
              <a:t>konstante</a:t>
            </a:r>
            <a:r>
              <a:rPr lang="en-US" dirty="0"/>
              <a:t>.</a:t>
            </a:r>
            <a:endParaRPr lang="sr-Latn-BA" dirty="0"/>
          </a:p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sr-Latn-BA" dirty="0"/>
              <a:t>:</a:t>
            </a:r>
          </a:p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: </a:t>
            </a:r>
            <a:r>
              <a:rPr lang="en-US" b="1" dirty="0" err="1"/>
              <a:t>Int</a:t>
            </a:r>
            <a:r>
              <a:rPr lang="en-US" b="1" dirty="0"/>
              <a:t>, Double, Bool, String</a:t>
            </a:r>
            <a:r>
              <a:rPr lang="en-US" dirty="0"/>
              <a:t>.</a:t>
            </a:r>
            <a:endParaRPr lang="sr-Latn-BA" dirty="0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toka</a:t>
            </a:r>
            <a:r>
              <a:rPr lang="sr-Latn-BA" dirty="0"/>
              <a:t> </a:t>
            </a:r>
            <a:r>
              <a:rPr lang="en-US" b="1" dirty="0"/>
              <a:t>if-else, switch, for-in </a:t>
            </a:r>
            <a:r>
              <a:rPr lang="en-US" b="1" dirty="0" err="1"/>
              <a:t>petlje</a:t>
            </a:r>
            <a:r>
              <a:rPr lang="en-US" b="1" dirty="0"/>
              <a:t>.</a:t>
            </a:r>
            <a:endParaRPr lang="sr-Latn-BA" b="1" dirty="0"/>
          </a:p>
          <a:p>
            <a:r>
              <a:rPr lang="en-US" dirty="0" err="1"/>
              <a:t>Funkcije</a:t>
            </a:r>
            <a:r>
              <a:rPr lang="sr-Latn-BA" dirty="0"/>
              <a:t>: </a:t>
            </a:r>
            <a:r>
              <a:rPr lang="sr-Latn-BA" b="1" dirty="0"/>
              <a:t>d</a:t>
            </a:r>
            <a:r>
              <a:rPr lang="en-US" b="1" dirty="0" err="1"/>
              <a:t>efinicija</a:t>
            </a:r>
            <a:r>
              <a:rPr lang="en-US" b="1" dirty="0"/>
              <a:t> </a:t>
            </a:r>
            <a:r>
              <a:rPr lang="en-US" b="1" dirty="0" err="1"/>
              <a:t>funkcija</a:t>
            </a:r>
            <a:r>
              <a:rPr lang="en-US" b="1" dirty="0"/>
              <a:t>, </a:t>
            </a:r>
            <a:r>
              <a:rPr lang="en-US" b="1" dirty="0" err="1"/>
              <a:t>tipovi</a:t>
            </a:r>
            <a:r>
              <a:rPr lang="en-US" b="1" dirty="0"/>
              <a:t> </a:t>
            </a:r>
            <a:r>
              <a:rPr lang="en-US" b="1" dirty="0" err="1"/>
              <a:t>povratnih</a:t>
            </a:r>
            <a:r>
              <a:rPr lang="en-US" b="1" dirty="0"/>
              <a:t> </a:t>
            </a:r>
            <a:r>
              <a:rPr lang="en-US" b="1" dirty="0" err="1"/>
              <a:t>vrednosti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parametri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58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u </a:t>
            </a:r>
            <a:r>
              <a:rPr lang="en-US" dirty="0" err="1"/>
              <a:t>SwiftUI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192" y="2138633"/>
            <a:ext cx="6333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View</a:t>
            </a:r>
            <a:r>
              <a:rPr lang="en-US" dirty="0"/>
              <a:t> u </a:t>
            </a:r>
            <a:r>
              <a:rPr lang="en-US" dirty="0" err="1"/>
              <a:t>SwiftUI</a:t>
            </a:r>
            <a:r>
              <a:rPr lang="en-US" dirty="0"/>
              <a:t> je </a:t>
            </a:r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građevinska</a:t>
            </a:r>
            <a:r>
              <a:rPr lang="en-US" dirty="0"/>
              <a:t> </a:t>
            </a:r>
            <a:r>
              <a:rPr lang="en-US" dirty="0" err="1"/>
              <a:t>jedinica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element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ekranu</a:t>
            </a:r>
            <a:r>
              <a:rPr lang="en-US" dirty="0"/>
              <a:t> u </a:t>
            </a:r>
            <a:r>
              <a:rPr lang="en-US" dirty="0" err="1"/>
              <a:t>SwiftUI</a:t>
            </a:r>
            <a:r>
              <a:rPr lang="en-US" dirty="0"/>
              <a:t> </a:t>
            </a:r>
            <a:r>
              <a:rPr lang="en-US" dirty="0" err="1"/>
              <a:t>aplikaciji</a:t>
            </a:r>
            <a:r>
              <a:rPr lang="en-US" dirty="0"/>
              <a:t> je View, </a:t>
            </a:r>
            <a:r>
              <a:rPr lang="en-US" dirty="0" err="1"/>
              <a:t>bilo</a:t>
            </a:r>
            <a:r>
              <a:rPr lang="en-US" dirty="0"/>
              <a:t> da je to </a:t>
            </a:r>
            <a:r>
              <a:rPr lang="en-US" dirty="0" err="1"/>
              <a:t>tekst</a:t>
            </a:r>
            <a:r>
              <a:rPr lang="en-US" dirty="0"/>
              <a:t>, </a:t>
            </a:r>
            <a:r>
              <a:rPr lang="en-US" dirty="0" err="1"/>
              <a:t>dugme</a:t>
            </a:r>
            <a:r>
              <a:rPr lang="en-US" dirty="0"/>
              <a:t>,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složeniji</a:t>
            </a:r>
            <a:r>
              <a:rPr lang="en-US" dirty="0"/>
              <a:t> UI </a:t>
            </a:r>
            <a:r>
              <a:rPr lang="en-US" dirty="0" err="1"/>
              <a:t>komponenti.View</a:t>
            </a:r>
            <a:r>
              <a:rPr lang="en-US" dirty="0"/>
              <a:t> je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definisanje</a:t>
            </a:r>
            <a:r>
              <a:rPr lang="en-US" dirty="0"/>
              <a:t> </a:t>
            </a:r>
            <a:r>
              <a:rPr lang="en-US" dirty="0" err="1"/>
              <a:t>vizuelnih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sr-Latn-B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 </a:t>
            </a:r>
            <a:r>
              <a:rPr lang="en-US" dirty="0" err="1"/>
              <a:t>suštini</a:t>
            </a:r>
            <a:r>
              <a:rPr lang="en-US" dirty="0"/>
              <a:t>, </a:t>
            </a:r>
            <a:r>
              <a:rPr lang="en-US" dirty="0" err="1"/>
              <a:t>svaki</a:t>
            </a:r>
            <a:r>
              <a:rPr lang="en-US" dirty="0"/>
              <a:t> View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sadržati</a:t>
            </a:r>
            <a:r>
              <a:rPr lang="en-US" dirty="0"/>
              <a:t> layout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određuju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organizovati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ekranu</a:t>
            </a:r>
            <a:r>
              <a:rPr lang="en-US" dirty="0"/>
              <a:t>.</a:t>
            </a:r>
            <a:endParaRPr lang="sr-Latn-B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View,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layout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pravilno</a:t>
            </a:r>
            <a:r>
              <a:rPr lang="en-US" dirty="0"/>
              <a:t> </a:t>
            </a:r>
            <a:r>
              <a:rPr lang="en-US" dirty="0" err="1"/>
              <a:t>postavili</a:t>
            </a:r>
            <a:r>
              <a:rPr lang="en-US" dirty="0"/>
              <a:t> UI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DA06C-BF00-0E33-8ED6-186EA0F19450}"/>
              </a:ext>
            </a:extLst>
          </p:cNvPr>
          <p:cNvSpPr txBox="1"/>
          <p:nvPr/>
        </p:nvSpPr>
        <p:spPr>
          <a:xfrm>
            <a:off x="7473696" y="2180496"/>
            <a:ext cx="43159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SwiftUI</a:t>
            </a:r>
            <a:endParaRPr lang="en-GB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2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ContentView</a:t>
            </a:r>
            <a:r>
              <a:rPr lang="en-GB" sz="12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12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some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VStack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GB" sz="12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Moj</a:t>
            </a:r>
            <a:r>
              <a:rPr lang="en-GB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prvi</a:t>
            </a:r>
            <a:r>
              <a:rPr lang="en-GB" sz="12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view")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12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2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ContentView_Previews</a:t>
            </a:r>
            <a:r>
              <a:rPr lang="en-GB" sz="12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PreviewProvider</a:t>
            </a:r>
            <a:r>
              <a:rPr lang="en-GB" sz="12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12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previews</a:t>
            </a:r>
            <a:r>
              <a:rPr lang="en-GB" sz="12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some</a:t>
            </a:r>
            <a:r>
              <a:rPr lang="en-GB" sz="12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12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ContentView</a:t>
            </a:r>
            <a:r>
              <a:rPr lang="en-GB" sz="12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23778"/>
            <a:ext cx="11029616" cy="1013800"/>
          </a:xfrm>
        </p:spPr>
        <p:txBody>
          <a:bodyPr/>
          <a:lstStyle/>
          <a:p>
            <a:r>
              <a:rPr lang="en-US" dirty="0"/>
              <a:t>Layout u </a:t>
            </a:r>
            <a:r>
              <a:rPr lang="en-US" dirty="0" err="1"/>
              <a:t>SwiftUI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392888" cy="2905310"/>
          </a:xfrm>
        </p:spPr>
        <p:txBody>
          <a:bodyPr>
            <a:normAutofit lnSpcReduction="10000"/>
          </a:bodyPr>
          <a:lstStyle/>
          <a:p>
            <a:r>
              <a:rPr lang="en-US" b="1" i="1" dirty="0" err="1"/>
              <a:t>ZStack</a:t>
            </a:r>
            <a:r>
              <a:rPr lang="en-US" b="1" i="1" dirty="0"/>
              <a:t>: </a:t>
            </a:r>
            <a:r>
              <a:rPr lang="en-US" dirty="0" err="1"/>
              <a:t>Složeni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b="1" i="1" dirty="0"/>
              <a:t>.</a:t>
            </a:r>
            <a:endParaRPr lang="sr-Latn-BA" b="1" i="1" dirty="0"/>
          </a:p>
          <a:p>
            <a:r>
              <a:rPr lang="en-US" b="1" i="1" dirty="0"/>
              <a:t>V</a:t>
            </a:r>
            <a:r>
              <a:rPr lang="sr-Latn-BA" b="1" i="1" dirty="0"/>
              <a:t>S</a:t>
            </a:r>
            <a:r>
              <a:rPr lang="en-US" b="1" i="1" dirty="0"/>
              <a:t>tack</a:t>
            </a:r>
            <a:r>
              <a:rPr lang="sr-Latn-BA" b="1" i="1" dirty="0"/>
              <a:t>(</a:t>
            </a:r>
            <a:r>
              <a:rPr lang="sr-Latn-BA" dirty="0"/>
              <a:t>vertikalno</a:t>
            </a:r>
            <a:r>
              <a:rPr lang="sr-Latn-BA" b="1" i="1" dirty="0"/>
              <a:t>)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 H</a:t>
            </a:r>
            <a:r>
              <a:rPr lang="sr-Latn-BA" b="1" i="1" dirty="0"/>
              <a:t>S</a:t>
            </a:r>
            <a:r>
              <a:rPr lang="en-US" b="1" i="1" dirty="0"/>
              <a:t>tack</a:t>
            </a:r>
            <a:r>
              <a:rPr lang="sr-Latn-BA" dirty="0"/>
              <a:t>(h</a:t>
            </a:r>
            <a:r>
              <a:rPr lang="en-US" dirty="0" err="1"/>
              <a:t>orizontalno</a:t>
            </a:r>
            <a:r>
              <a:rPr lang="sr-Latn-BA" dirty="0"/>
              <a:t>) </a:t>
            </a:r>
            <a:r>
              <a:rPr lang="en-US" dirty="0" err="1"/>
              <a:t>raspoređivanje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.</a:t>
            </a:r>
            <a:endParaRPr lang="sr-Latn-BA" dirty="0"/>
          </a:p>
          <a:p>
            <a:r>
              <a:rPr lang="en-US" b="1" dirty="0"/>
              <a:t>Spacer</a:t>
            </a:r>
            <a:r>
              <a:rPr lang="en-US" b="1" i="1" dirty="0"/>
              <a:t>: </a:t>
            </a:r>
            <a:r>
              <a:rPr lang="en-US" dirty="0" err="1"/>
              <a:t>Razmak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b="1" i="1" dirty="0"/>
              <a:t>.</a:t>
            </a:r>
            <a:endParaRPr lang="sr-Latn-BA" b="1" i="1" dirty="0"/>
          </a:p>
          <a:p>
            <a:r>
              <a:rPr lang="en-US" b="1" i="1" dirty="0"/>
              <a:t>Divider </a:t>
            </a:r>
            <a:r>
              <a:rPr lang="en-US" dirty="0"/>
              <a:t>u </a:t>
            </a:r>
            <a:r>
              <a:rPr lang="en-US" dirty="0" err="1"/>
              <a:t>SwiftUI</a:t>
            </a:r>
            <a:r>
              <a:rPr lang="en-US" dirty="0"/>
              <a:t> je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vizuelni</a:t>
            </a:r>
            <a:r>
              <a:rPr lang="en-US" dirty="0"/>
              <a:t> element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za </a:t>
            </a:r>
            <a:r>
              <a:rPr lang="en-US" dirty="0" err="1"/>
              <a:t>razdvajanje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. To je </a:t>
            </a:r>
            <a:r>
              <a:rPr lang="en-US" dirty="0" err="1"/>
              <a:t>horizontalna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vertikalna</a:t>
            </a:r>
            <a:r>
              <a:rPr lang="en-US" dirty="0"/>
              <a:t> </a:t>
            </a:r>
            <a:r>
              <a:rPr lang="en-US" dirty="0" err="1"/>
              <a:t>linija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prilagođava</a:t>
            </a:r>
            <a:r>
              <a:rPr lang="en-US" dirty="0"/>
              <a:t> </a:t>
            </a:r>
            <a:r>
              <a:rPr lang="en-US" dirty="0" err="1"/>
              <a:t>širini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visini</a:t>
            </a:r>
            <a:r>
              <a:rPr lang="en-US" dirty="0"/>
              <a:t> layout-a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D5409-0D7F-D6AC-18E5-27D34B49638F}"/>
              </a:ext>
            </a:extLst>
          </p:cNvPr>
          <p:cNvSpPr txBox="1"/>
          <p:nvPr/>
        </p:nvSpPr>
        <p:spPr>
          <a:xfrm>
            <a:off x="5751141" y="198434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9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ContentView</a:t>
            </a:r>
            <a:r>
              <a:rPr lang="en-GB" sz="9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9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9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some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9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VStack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Naslov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foregroundColor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green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headline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cornerRadius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horizontal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Divider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9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HStack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9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VStack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"Levi element"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foregroundColor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headline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cornerRadius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horizontal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}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9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VStack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Desni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element"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foregroundColor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black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headline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cornerRadius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horizontal</a:t>
            </a:r>
            <a:r>
              <a:rPr lang="en-GB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,s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}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Divider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1" y="1984349"/>
            <a:ext cx="2066779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Osnovni</a:t>
            </a:r>
            <a:r>
              <a:rPr lang="sr-Latn-BA" dirty="0"/>
              <a:t> </a:t>
            </a:r>
            <a:r>
              <a:rPr lang="en-US" dirty="0" err="1"/>
              <a:t>elemen</a:t>
            </a:r>
            <a:r>
              <a:rPr lang="sr-Latn-BA" dirty="0"/>
              <a:t>ti</a:t>
            </a:r>
            <a:r>
              <a:rPr lang="en-US" dirty="0"/>
              <a:t> u </a:t>
            </a:r>
            <a:r>
              <a:rPr lang="en-US" dirty="0" err="1"/>
              <a:t>SwiftUI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72733"/>
            <a:ext cx="5392888" cy="1912533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Text, Image, Button, Spacer</a:t>
            </a:r>
            <a:r>
              <a:rPr lang="sr-Latn-BA" b="1" i="1" dirty="0"/>
              <a:t>, </a:t>
            </a:r>
          </a:p>
          <a:p>
            <a:r>
              <a:rPr lang="en-US" b="1" dirty="0" err="1"/>
              <a:t>Modifikatori</a:t>
            </a:r>
            <a:r>
              <a:rPr lang="en-US" dirty="0"/>
              <a:t>:</a:t>
            </a:r>
            <a:r>
              <a:rPr lang="sr-Latn-BA" dirty="0"/>
              <a:t> d</a:t>
            </a:r>
            <a:r>
              <a:rPr lang="en-US" dirty="0" err="1"/>
              <a:t>odavanje</a:t>
            </a:r>
            <a:r>
              <a:rPr lang="en-US" dirty="0"/>
              <a:t> </a:t>
            </a:r>
            <a:r>
              <a:rPr lang="en-US" dirty="0" err="1"/>
              <a:t>modifikatora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.</a:t>
            </a:r>
            <a:r>
              <a:rPr lang="en-US" b="1" i="1" dirty="0"/>
              <a:t>font(), .</a:t>
            </a:r>
            <a:r>
              <a:rPr lang="en-US" b="1" i="1" dirty="0" err="1"/>
              <a:t>foregroundColor</a:t>
            </a:r>
            <a:r>
              <a:rPr lang="en-US" b="1" i="1" dirty="0"/>
              <a:t>(), .padding()</a:t>
            </a:r>
            <a:r>
              <a:rPr lang="en-US" dirty="0"/>
              <a:t>).</a:t>
            </a:r>
            <a:endParaRPr lang="sr-Latn-BA" dirty="0"/>
          </a:p>
          <a:p>
            <a:r>
              <a:rPr lang="en-US" b="1" dirty="0"/>
              <a:t>@State</a:t>
            </a:r>
            <a:r>
              <a:rPr lang="en-US" dirty="0"/>
              <a:t> za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View-a</a:t>
            </a:r>
          </a:p>
          <a:p>
            <a:r>
              <a:rPr lang="en-US" b="1" dirty="0"/>
              <a:t>@Binding </a:t>
            </a:r>
            <a:r>
              <a:rPr lang="en-US" dirty="0"/>
              <a:t>za </a:t>
            </a:r>
            <a:r>
              <a:rPr lang="en-US" dirty="0" err="1"/>
              <a:t>dvosmernu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View-ova</a:t>
            </a:r>
            <a:endParaRPr lang="sr-Latn-BA" dirty="0"/>
          </a:p>
          <a:p>
            <a:r>
              <a:rPr lang="en-US" b="1" dirty="0"/>
              <a:t>@</a:t>
            </a:r>
            <a:r>
              <a:rPr lang="en-US" b="1" dirty="0" err="1"/>
              <a:t>ObservedObject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EnvironmentObject</a:t>
            </a:r>
            <a:r>
              <a:rPr lang="en-US" b="1" dirty="0"/>
              <a:t> </a:t>
            </a:r>
            <a:r>
              <a:rPr lang="en-US" dirty="0"/>
              <a:t>za </a:t>
            </a:r>
            <a:r>
              <a:rPr lang="en-US" dirty="0" err="1"/>
              <a:t>deljenje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View-ova.</a:t>
            </a:r>
          </a:p>
          <a:p>
            <a:endParaRPr lang="sr-Latn-BA" dirty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54" y="1998404"/>
            <a:ext cx="2310053" cy="4524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185F21-4675-61B3-4747-6AF172E932BE}"/>
              </a:ext>
            </a:extLst>
          </p:cNvPr>
          <p:cNvSpPr txBox="1"/>
          <p:nvPr/>
        </p:nvSpPr>
        <p:spPr>
          <a:xfrm>
            <a:off x="5151990" y="1998405"/>
            <a:ext cx="5222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9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ContentView</a:t>
            </a:r>
            <a:r>
              <a:rPr lang="en-GB" sz="9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9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9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@State</a:t>
            </a:r>
            <a:r>
              <a:rPr lang="en-GB" sz="9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GB" sz="9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9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9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9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9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some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9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VStack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Spacer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Broj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klikova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\(</a:t>
            </a:r>
            <a:r>
              <a:rPr lang="en-GB" sz="9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foregroundColor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black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headline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cornerRadius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horizontal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9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}) {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9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Klikni</a:t>
            </a:r>
            <a:r>
              <a:rPr lang="en-GB" sz="9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me"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foregroundColor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white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headline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frame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315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9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background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green</a:t>
            </a:r>
            <a:r>
              <a:rPr lang="en-GB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opacity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9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cornerRadius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            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}}</a:t>
            </a:r>
          </a:p>
          <a:p>
            <a:r>
              <a:rPr lang="en-GB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16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Interaktivni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3285414" cy="2356669"/>
          </a:xfrm>
        </p:spPr>
        <p:txBody>
          <a:bodyPr>
            <a:normAutofit/>
          </a:bodyPr>
          <a:lstStyle/>
          <a:p>
            <a:r>
              <a:rPr lang="en-US" dirty="0"/>
              <a:t>Button</a:t>
            </a:r>
            <a:endParaRPr lang="sr-Latn-BA" dirty="0"/>
          </a:p>
          <a:p>
            <a:r>
              <a:rPr lang="en-US" dirty="0"/>
              <a:t>Slider, </a:t>
            </a:r>
            <a:endParaRPr lang="sr-Latn-BA" dirty="0"/>
          </a:p>
          <a:p>
            <a:r>
              <a:rPr lang="en-US" dirty="0"/>
              <a:t>Toggle,</a:t>
            </a:r>
            <a:endParaRPr lang="sr-Latn-BA" dirty="0"/>
          </a:p>
          <a:p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5B562-CA42-EB72-7A9C-64A46967A54A}"/>
              </a:ext>
            </a:extLst>
          </p:cNvPr>
          <p:cNvSpPr txBox="1"/>
          <p:nvPr/>
        </p:nvSpPr>
        <p:spPr>
          <a:xfrm>
            <a:off x="3689615" y="1886728"/>
            <a:ext cx="656130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ContentView</a:t>
            </a:r>
            <a:r>
              <a:rPr lang="en-GB" sz="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    @State </a:t>
            </a:r>
            <a:r>
              <a:rPr lang="en-GB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enteredText</a:t>
            </a:r>
            <a:r>
              <a:rPr lang="en-GB" sz="8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:String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800" dirty="0">
              <a:solidFill>
                <a:srgbClr val="3900A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@State</a:t>
            </a:r>
            <a:r>
              <a:rPr lang="en-GB" sz="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GB" sz="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displayedText:</a:t>
            </a:r>
            <a:r>
              <a:rPr lang="en-GB" sz="8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some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View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8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VStack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Spacer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8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TextField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8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Unesite</a:t>
            </a:r>
            <a:r>
              <a:rPr lang="en-GB" sz="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tekst</a:t>
            </a:r>
            <a:r>
              <a:rPr lang="en-GB" sz="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GB" sz="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enteredText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background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sz="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white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cornerRadius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horizontal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GB" sz="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displayedText</a:t>
            </a:r>
            <a:r>
              <a:rPr lang="en-GB" sz="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enteredText</a:t>
            </a:r>
            <a:endParaRPr lang="en-GB" sz="800" dirty="0">
              <a:solidFill>
                <a:srgbClr val="326D7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}) {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8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Prikazi</a:t>
            </a:r>
            <a:r>
              <a:rPr lang="en-GB" sz="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tekst</a:t>
            </a:r>
            <a:r>
              <a:rPr lang="en-GB" sz="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foregroundColor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white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headline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frame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315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background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sz="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green</a:t>
            </a:r>
            <a:r>
              <a:rPr lang="en-GB" sz="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opacity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.</a:t>
            </a:r>
            <a:r>
              <a:rPr lang="en-GB" sz="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cornerRadius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bottom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displayedText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foregroundColor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headline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cornerRadius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(.</a:t>
            </a:r>
            <a:r>
              <a:rPr lang="en-GB" sz="8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horizontal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Spacer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</a:t>
            </a:r>
            <a:r>
              <a:rPr lang="en-GB" sz="800" dirty="0" smtClean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sz="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46" y="2116182"/>
            <a:ext cx="2957461" cy="43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Osnovni</a:t>
            </a:r>
            <a:r>
              <a:rPr lang="sr-Latn-BA" dirty="0"/>
              <a:t> </a:t>
            </a:r>
            <a:r>
              <a:rPr lang="en-US" dirty="0" err="1"/>
              <a:t>elemen</a:t>
            </a:r>
            <a:r>
              <a:rPr lang="sr-Latn-BA" dirty="0"/>
              <a:t>ti</a:t>
            </a:r>
            <a:r>
              <a:rPr lang="en-US" dirty="0"/>
              <a:t> u </a:t>
            </a:r>
            <a:r>
              <a:rPr lang="en-US" dirty="0" err="1"/>
              <a:t>SwiftUI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268310"/>
            <a:ext cx="5392888" cy="40366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14" y="2268310"/>
            <a:ext cx="5058393" cy="40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Primer </a:t>
            </a:r>
            <a:r>
              <a:rPr lang="sr-Latn-B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14" y="2133599"/>
            <a:ext cx="3370394" cy="412432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1849121"/>
            <a:ext cx="6902684" cy="191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Odraditi</a:t>
            </a:r>
            <a:r>
              <a:rPr lang="en-US" sz="2000" dirty="0"/>
              <a:t> </a:t>
            </a:r>
            <a:r>
              <a:rPr lang="en-US" sz="2000" dirty="0" err="1"/>
              <a:t>izgled</a:t>
            </a:r>
            <a:r>
              <a:rPr lang="en-US" sz="2000" dirty="0"/>
              <a:t> </a:t>
            </a:r>
            <a:r>
              <a:rPr lang="en-US" sz="2000" dirty="0" err="1"/>
              <a:t>stranice</a:t>
            </a:r>
            <a:r>
              <a:rPr lang="en-US" sz="2000" dirty="0"/>
              <a:t> za </a:t>
            </a:r>
            <a:r>
              <a:rPr lang="en-US" sz="2000" dirty="0" err="1"/>
              <a:t>logovanje</a:t>
            </a:r>
            <a:r>
              <a:rPr lang="en-US" sz="2000" dirty="0"/>
              <a:t> </a:t>
            </a:r>
            <a:r>
              <a:rPr lang="en-US" sz="2000" dirty="0" err="1"/>
              <a:t>koristeći</a:t>
            </a:r>
            <a:r>
              <a:rPr lang="en-US" sz="2000" dirty="0"/>
              <a:t> </a:t>
            </a:r>
            <a:r>
              <a:rPr lang="en-US" sz="2000" dirty="0" err="1"/>
              <a:t>SwiftUI</a:t>
            </a:r>
            <a:r>
              <a:rPr lang="en-US" sz="2000" dirty="0"/>
              <a:t>, </a:t>
            </a:r>
            <a:r>
              <a:rPr lang="sr-Latn-BA" sz="2000" dirty="0"/>
              <a:t>kao na</a:t>
            </a:r>
            <a:r>
              <a:rPr lang="en-US" sz="2000" dirty="0"/>
              <a:t> </a:t>
            </a:r>
            <a:r>
              <a:rPr lang="en-US" sz="2000" dirty="0" err="1"/>
              <a:t>slici</a:t>
            </a:r>
            <a:r>
              <a:rPr lang="sr-Latn-BA" sz="2000" dirty="0"/>
              <a:t>.</a:t>
            </a:r>
          </a:p>
          <a:p>
            <a:r>
              <a:rPr lang="sr-Latn-BA" sz="2000" u="sng" dirty="0">
                <a:solidFill>
                  <a:schemeClr val="accent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https://github.com/minelaganovic/swiftUI_exercises/tree/master/v1</a:t>
            </a:r>
          </a:p>
        </p:txBody>
      </p:sp>
    </p:spTree>
    <p:extLst>
      <p:ext uri="{BB962C8B-B14F-4D97-AF65-F5344CB8AC3E}">
        <p14:creationId xmlns:p14="http://schemas.microsoft.com/office/powerpoint/2010/main" val="306266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Primer </a:t>
            </a:r>
            <a:r>
              <a:rPr lang="sr-Latn-B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4345" y="1929020"/>
            <a:ext cx="5905334" cy="191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Kreirati</a:t>
            </a:r>
            <a:r>
              <a:rPr lang="en-US" sz="2000" dirty="0"/>
              <a:t> </a:t>
            </a:r>
            <a:r>
              <a:rPr lang="en-US" sz="2000" dirty="0" err="1"/>
              <a:t>jednostavnu</a:t>
            </a:r>
            <a:r>
              <a:rPr lang="en-US" sz="2000" dirty="0"/>
              <a:t> Weather </a:t>
            </a:r>
            <a:r>
              <a:rPr lang="en-US" sz="2000" dirty="0" err="1"/>
              <a:t>aplikaciju</a:t>
            </a:r>
            <a:r>
              <a:rPr lang="en-US" sz="2000" dirty="0"/>
              <a:t> u </a:t>
            </a:r>
            <a:r>
              <a:rPr lang="en-US" sz="2000" dirty="0" err="1"/>
              <a:t>SwiftUI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menja</a:t>
            </a:r>
            <a:r>
              <a:rPr lang="en-US" sz="2000" dirty="0"/>
              <a:t> </a:t>
            </a:r>
            <a:r>
              <a:rPr lang="en-US" sz="2000" dirty="0" err="1"/>
              <a:t>prikaz</a:t>
            </a:r>
            <a:r>
              <a:rPr lang="en-US" sz="2000" dirty="0"/>
              <a:t> </a:t>
            </a:r>
            <a:r>
              <a:rPr lang="en-US" sz="2000" dirty="0" err="1"/>
              <a:t>dnevnog</a:t>
            </a:r>
            <a:r>
              <a:rPr lang="en-US" sz="2000" dirty="0"/>
              <a:t>/</a:t>
            </a:r>
            <a:r>
              <a:rPr lang="en-US" sz="2000" dirty="0" err="1"/>
              <a:t>noćnog</a:t>
            </a:r>
            <a:r>
              <a:rPr lang="en-US" sz="2000" dirty="0"/>
              <a:t> </a:t>
            </a:r>
            <a:r>
              <a:rPr lang="en-US" sz="2000" dirty="0" err="1"/>
              <a:t>vremena</a:t>
            </a:r>
            <a:r>
              <a:rPr lang="en-US" sz="2000" dirty="0"/>
              <a:t> </a:t>
            </a:r>
            <a:r>
              <a:rPr lang="en-US" sz="2000" dirty="0" err="1"/>
              <a:t>kada</a:t>
            </a:r>
            <a:r>
              <a:rPr lang="en-US" sz="2000" dirty="0"/>
              <a:t> se </a:t>
            </a:r>
            <a:r>
              <a:rPr lang="sr-Latn-BA" sz="2000" dirty="0"/>
              <a:t>klikne</a:t>
            </a:r>
            <a:r>
              <a:rPr lang="en-US" sz="2000" dirty="0"/>
              <a:t> </a:t>
            </a:r>
            <a:r>
              <a:rPr lang="en-US" sz="2000" dirty="0" err="1"/>
              <a:t>dugme</a:t>
            </a:r>
            <a:r>
              <a:rPr lang="en-US" sz="2000" dirty="0"/>
              <a:t> </a:t>
            </a:r>
            <a:r>
              <a:rPr lang="en-US" sz="2000" b="1" dirty="0"/>
              <a:t>Change Day Time</a:t>
            </a:r>
            <a:r>
              <a:rPr lang="en-US" sz="2000" dirty="0"/>
              <a:t>.</a:t>
            </a:r>
            <a:r>
              <a:rPr lang="sr-Latn-BA" b="1" dirty="0" smtClean="0"/>
              <a:t>.</a:t>
            </a:r>
            <a:endParaRPr lang="en-US" b="1" dirty="0" smtClean="0"/>
          </a:p>
          <a:p>
            <a:r>
              <a:rPr lang="sr-Latn-BA" b="1" u="sng" dirty="0">
                <a:solidFill>
                  <a:schemeClr val="accent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https://github.com/minelaganovic/swiftUI_exercises/tree/master/v2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"/>
          <a:stretch/>
        </p:blipFill>
        <p:spPr>
          <a:xfrm>
            <a:off x="9248775" y="2114549"/>
            <a:ext cx="2453393" cy="4191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66"/>
          <a:stretch/>
        </p:blipFill>
        <p:spPr>
          <a:xfrm>
            <a:off x="6677025" y="2114549"/>
            <a:ext cx="2494835" cy="41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Šta je swiftui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S</a:t>
            </a:r>
            <a:r>
              <a:rPr lang="en-US" dirty="0" err="1"/>
              <a:t>wiftUI</a:t>
            </a:r>
            <a:r>
              <a:rPr lang="en-US" dirty="0"/>
              <a:t> je </a:t>
            </a:r>
            <a:r>
              <a:rPr lang="en-US" dirty="0" err="1"/>
              <a:t>deklarativni</a:t>
            </a:r>
            <a:r>
              <a:rPr lang="en-US" dirty="0"/>
              <a:t> framework za </a:t>
            </a:r>
            <a:r>
              <a:rPr lang="en-US" dirty="0" err="1"/>
              <a:t>izgradnju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Apple </a:t>
            </a:r>
            <a:r>
              <a:rPr lang="en-US" dirty="0" err="1"/>
              <a:t>platformama</a:t>
            </a:r>
            <a:r>
              <a:rPr lang="en-US" dirty="0"/>
              <a:t> (iOS,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err="1"/>
              <a:t>watchOS</a:t>
            </a:r>
            <a:r>
              <a:rPr lang="en-US" dirty="0"/>
              <a:t>, </a:t>
            </a:r>
            <a:r>
              <a:rPr lang="en-US" dirty="0" err="1"/>
              <a:t>tvOS</a:t>
            </a:r>
            <a:r>
              <a:rPr lang="en-US" dirty="0"/>
              <a:t>).</a:t>
            </a:r>
            <a:endParaRPr lang="sr-Latn-BA" dirty="0"/>
          </a:p>
          <a:p>
            <a:r>
              <a:rPr lang="en-US" dirty="0" err="1"/>
              <a:t>Predstavljen</a:t>
            </a:r>
            <a:r>
              <a:rPr lang="en-US" dirty="0"/>
              <a:t> 2019. </a:t>
            </a:r>
            <a:r>
              <a:rPr lang="en-US" dirty="0" err="1"/>
              <a:t>godine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jednostavniji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za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modernih</a:t>
            </a:r>
            <a:r>
              <a:rPr lang="en-US" dirty="0"/>
              <a:t> UI-a u </a:t>
            </a:r>
            <a:r>
              <a:rPr lang="en-US" dirty="0" err="1"/>
              <a:t>poređenju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UIKit-om</a:t>
            </a:r>
            <a:r>
              <a:rPr lang="en-US" dirty="0"/>
              <a:t>.</a:t>
            </a:r>
            <a:endParaRPr lang="sr-Latn-BA" dirty="0"/>
          </a:p>
          <a:p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: </a:t>
            </a:r>
            <a:r>
              <a:rPr lang="en-US" dirty="0" err="1"/>
              <a:t>reaktivno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, </a:t>
            </a:r>
            <a:r>
              <a:rPr lang="en-US" dirty="0" err="1"/>
              <a:t>lakša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,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21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Deklarativni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razmišljanja</a:t>
            </a:r>
            <a:r>
              <a:rPr lang="en-US" dirty="0"/>
              <a:t> u </a:t>
            </a:r>
            <a:r>
              <a:rPr lang="en-US" dirty="0" err="1"/>
              <a:t>SwiftUI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Šta</a:t>
            </a:r>
            <a:r>
              <a:rPr lang="en-US" b="1" dirty="0"/>
              <a:t> </a:t>
            </a:r>
            <a:r>
              <a:rPr lang="en-US" b="1" dirty="0" err="1"/>
              <a:t>znači</a:t>
            </a:r>
            <a:r>
              <a:rPr lang="en-US" b="1" dirty="0"/>
              <a:t> </a:t>
            </a:r>
            <a:r>
              <a:rPr lang="en-US" b="1" dirty="0" err="1"/>
              <a:t>deklarativni</a:t>
            </a:r>
            <a:r>
              <a:rPr lang="en-US" b="1" dirty="0"/>
              <a:t> UI?</a:t>
            </a:r>
            <a:r>
              <a:rPr lang="sr-Latn-BA" b="1" dirty="0"/>
              <a:t> </a:t>
            </a:r>
            <a:r>
              <a:rPr lang="en-US" dirty="0"/>
              <a:t>U </a:t>
            </a:r>
            <a:r>
              <a:rPr lang="en-US" dirty="0" err="1"/>
              <a:t>deklarativnom</a:t>
            </a:r>
            <a:r>
              <a:rPr lang="en-US" dirty="0"/>
              <a:t> </a:t>
            </a:r>
            <a:r>
              <a:rPr lang="en-US" dirty="0" err="1"/>
              <a:t>okruženju</a:t>
            </a:r>
            <a:r>
              <a:rPr lang="en-US" dirty="0"/>
              <a:t>, </a:t>
            </a:r>
            <a:r>
              <a:rPr lang="en-US" dirty="0" err="1"/>
              <a:t>opisujete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želite</a:t>
            </a:r>
            <a:r>
              <a:rPr lang="en-US" dirty="0"/>
              <a:t> da </a:t>
            </a:r>
            <a:r>
              <a:rPr lang="en-US" dirty="0" err="1"/>
              <a:t>vidite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ekranu</a:t>
            </a:r>
            <a:r>
              <a:rPr lang="en-US" dirty="0"/>
              <a:t>, a ne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to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postigne</a:t>
            </a:r>
            <a:r>
              <a:rPr lang="en-US" dirty="0"/>
              <a:t>.</a:t>
            </a:r>
            <a:endParaRPr lang="sr-Latn-BA" dirty="0"/>
          </a:p>
          <a:p>
            <a:r>
              <a:rPr lang="sr-Latn-BA" dirty="0"/>
              <a:t>Razlika između deklarativnog i imperativnog pristupa: </a:t>
            </a:r>
            <a:r>
              <a:rPr lang="sr-Latn-BA" b="1" dirty="0"/>
              <a:t>Imperativni pristup (kao u UIKit-u) </a:t>
            </a:r>
            <a:r>
              <a:rPr lang="sr-Latn-BA" dirty="0"/>
              <a:t>uključuje direktnu manipulaciju UI komponentama i njihovim stanjima. SwiftUI koristi </a:t>
            </a:r>
            <a:r>
              <a:rPr lang="sr-Latn-BA" b="1" dirty="0"/>
              <a:t>deklarativni pristup </a:t>
            </a:r>
            <a:r>
              <a:rPr lang="sr-Latn-BA" dirty="0"/>
              <a:t>gde se UI automatski prilagođava podacima.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4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Instalacija</a:t>
            </a:r>
            <a:r>
              <a:rPr lang="en-US" dirty="0"/>
              <a:t> </a:t>
            </a:r>
            <a:r>
              <a:rPr lang="en-US" dirty="0" err="1"/>
              <a:t>Xcode</a:t>
            </a:r>
            <a:r>
              <a:rPr lang="en-US" dirty="0"/>
              <a:t>-a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6"/>
          <a:stretch/>
        </p:blipFill>
        <p:spPr>
          <a:xfrm>
            <a:off x="407021" y="2146391"/>
            <a:ext cx="6461277" cy="38973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50" y="2146391"/>
            <a:ext cx="4623758" cy="23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2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Pokretanje prve SwiftUI aplikacije u Xcode-u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6164" y="2159725"/>
            <a:ext cx="133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BA" b="1" dirty="0"/>
              <a:t> korak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64" y="2181225"/>
            <a:ext cx="7136936" cy="3678238"/>
          </a:xfrm>
        </p:spPr>
      </p:pic>
    </p:spTree>
    <p:extLst>
      <p:ext uri="{BB962C8B-B14F-4D97-AF65-F5344CB8AC3E}">
        <p14:creationId xmlns:p14="http://schemas.microsoft.com/office/powerpoint/2010/main" val="48349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Pokretanje prve SwiftUI aplikacije u Xcode-u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192" y="2159725"/>
            <a:ext cx="133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b="1" dirty="0"/>
              <a:t>2 korak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159725"/>
            <a:ext cx="7505700" cy="43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Pokretanje prve SwiftUI aplikacije u Xcode-u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192" y="2159725"/>
            <a:ext cx="133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b="1" dirty="0"/>
              <a:t>3 korak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159725"/>
            <a:ext cx="8115300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Pokretanje prve SwiftUI aplikacije u Xcode-u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192" y="2159725"/>
            <a:ext cx="133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b="1" dirty="0"/>
              <a:t>4 korak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1811" r="1714"/>
          <a:stretch/>
        </p:blipFill>
        <p:spPr>
          <a:xfrm>
            <a:off x="2821578" y="2159725"/>
            <a:ext cx="7254240" cy="42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5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pl-PL" dirty="0"/>
              <a:t> SwiftUI aplikacije u Xcode-u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3177" y="1947595"/>
            <a:ext cx="113646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Kada</a:t>
            </a:r>
            <a:r>
              <a:rPr lang="sr-Latn-BA" dirty="0"/>
              <a:t> se pokrene</a:t>
            </a:r>
            <a:r>
              <a:rPr lang="en-US" dirty="0"/>
              <a:t> </a:t>
            </a:r>
            <a:r>
              <a:rPr lang="en-US" dirty="0" err="1"/>
              <a:t>prv</a:t>
            </a:r>
            <a:r>
              <a:rPr lang="sr-Latn-BA" dirty="0"/>
              <a:t>a </a:t>
            </a:r>
            <a:r>
              <a:rPr lang="en-US" b="1" dirty="0" err="1"/>
              <a:t>SwiftUI</a:t>
            </a:r>
            <a:r>
              <a:rPr lang="en-US" b="1" dirty="0"/>
              <a:t> </a:t>
            </a:r>
            <a:r>
              <a:rPr lang="en-US" b="1" dirty="0" err="1"/>
              <a:t>aplikacij</a:t>
            </a:r>
            <a:r>
              <a:rPr lang="sr-Latn-BA" b="1" dirty="0"/>
              <a:t>a </a:t>
            </a:r>
            <a:r>
              <a:rPr lang="en-US" dirty="0"/>
              <a:t>u </a:t>
            </a:r>
            <a:r>
              <a:rPr lang="en-US" b="1" dirty="0" err="1"/>
              <a:t>Xcode</a:t>
            </a:r>
            <a:r>
              <a:rPr lang="en-US" b="1" dirty="0"/>
              <a:t>-u</a:t>
            </a:r>
            <a:r>
              <a:rPr lang="en-US" dirty="0"/>
              <a:t>,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kreirani</a:t>
            </a:r>
            <a:r>
              <a:rPr lang="en-US" dirty="0"/>
              <a:t>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fajlovi</a:t>
            </a:r>
            <a:r>
              <a:rPr lang="sr-Latn-BA" dirty="0"/>
              <a:t>.</a:t>
            </a:r>
          </a:p>
          <a:p>
            <a:endParaRPr lang="sr-Latn-B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ContentView.swift</a:t>
            </a:r>
            <a:r>
              <a:rPr lang="sr-Latn-BA" b="1" dirty="0"/>
              <a:t> fajl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b="1" dirty="0" err="1"/>
              <a:t>SwiftUI</a:t>
            </a:r>
            <a:r>
              <a:rPr lang="en-US" b="1" dirty="0"/>
              <a:t> view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početna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</a:t>
            </a:r>
            <a:r>
              <a:rPr lang="en-US" dirty="0" err="1"/>
              <a:t>tvoje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U </a:t>
            </a:r>
            <a:r>
              <a:rPr lang="en-US" dirty="0" err="1"/>
              <a:t>njemu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SwiftUI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izgled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ponašanje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[</a:t>
            </a:r>
            <a:r>
              <a:rPr lang="en-US" b="1" dirty="0" err="1"/>
              <a:t>NazivAplikacije</a:t>
            </a:r>
            <a:r>
              <a:rPr lang="en-US" b="1" dirty="0"/>
              <a:t>]</a:t>
            </a:r>
            <a:r>
              <a:rPr lang="en-US" b="1" dirty="0" err="1"/>
              <a:t>App.swif</a:t>
            </a:r>
            <a:r>
              <a:rPr lang="sr-Latn-BA" b="1" dirty="0"/>
              <a:t>t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ulaznu</a:t>
            </a:r>
            <a:r>
              <a:rPr lang="en-US" dirty="0"/>
              <a:t> </a:t>
            </a:r>
            <a:r>
              <a:rPr lang="en-US" dirty="0" err="1"/>
              <a:t>tačku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Assets.xcasset</a:t>
            </a:r>
            <a:r>
              <a:rPr lang="sr-Latn-BA" b="1" dirty="0"/>
              <a:t>s </a:t>
            </a:r>
            <a:r>
              <a:rPr lang="en-US" dirty="0"/>
              <a:t>folder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sr-Latn-BA" dirty="0"/>
              <a:t>te </a:t>
            </a:r>
            <a:r>
              <a:rPr lang="en-US" dirty="0" err="1"/>
              <a:t>dodavati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čuvati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ikonice</a:t>
            </a:r>
            <a:r>
              <a:rPr lang="en-US" dirty="0"/>
              <a:t>, </a:t>
            </a:r>
            <a:r>
              <a:rPr lang="en-US" dirty="0" err="1"/>
              <a:t>boje</a:t>
            </a:r>
            <a:r>
              <a:rPr lang="en-US" dirty="0"/>
              <a:t> 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Info.plist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aplikaciji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verzija</a:t>
            </a:r>
            <a:r>
              <a:rPr lang="en-US" dirty="0"/>
              <a:t>, </a:t>
            </a:r>
            <a:r>
              <a:rPr lang="en-US" dirty="0" err="1"/>
              <a:t>ikone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Preview</a:t>
            </a:r>
            <a:r>
              <a:rPr lang="sr-Latn-BA" b="1" dirty="0"/>
              <a:t> </a:t>
            </a:r>
            <a:r>
              <a:rPr lang="en-US" dirty="0" err="1"/>
              <a:t>deo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view-a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b="1" dirty="0"/>
              <a:t>real-time </a:t>
            </a:r>
            <a:r>
              <a:rPr lang="en-US" b="1" dirty="0" err="1"/>
              <a:t>pregled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 u </a:t>
            </a:r>
            <a:r>
              <a:rPr lang="en-US" dirty="0" err="1"/>
              <a:t>Xcode</a:t>
            </a:r>
            <a:r>
              <a:rPr lang="en-US" dirty="0"/>
              <a:t>-u bez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simulatoru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uređaju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547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2503</TotalTime>
  <Words>605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Gill Sans MT</vt:lpstr>
      <vt:lpstr>Menlo</vt:lpstr>
      <vt:lpstr>Wingdings</vt:lpstr>
      <vt:lpstr>Wingdings 2</vt:lpstr>
      <vt:lpstr>Dividend</vt:lpstr>
      <vt:lpstr>Mobilne aplikacije</vt:lpstr>
      <vt:lpstr>Šta je swiftui</vt:lpstr>
      <vt:lpstr>Deklarativni način razmišljanja u SwiftUI </vt:lpstr>
      <vt:lpstr>Instalacija Xcode-a</vt:lpstr>
      <vt:lpstr>Pokretanje prve SwiftUI aplikacije u Xcode-u</vt:lpstr>
      <vt:lpstr>Pokretanje prve SwiftUI aplikacije u Xcode-u</vt:lpstr>
      <vt:lpstr>Pokretanje prve SwiftUI aplikacije u Xcode-u</vt:lpstr>
      <vt:lpstr>Pokretanje prve SwiftUI aplikacije u Xcode-u</vt:lpstr>
      <vt:lpstr>struktura aplikacije SwiftUI aplikacije u Xcode-u</vt:lpstr>
      <vt:lpstr>Osnove SwiftUI jezika </vt:lpstr>
      <vt:lpstr>Layout u SwiftUI</vt:lpstr>
      <vt:lpstr>Layout u SwiftUI</vt:lpstr>
      <vt:lpstr>Osnovni elementi u SwiftUI </vt:lpstr>
      <vt:lpstr>Interaktivni elementi</vt:lpstr>
      <vt:lpstr>Osnovni elementi u SwiftUI </vt:lpstr>
      <vt:lpstr>Primer 1</vt:lpstr>
      <vt:lpstr>Primer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Minela</dc:creator>
  <cp:lastModifiedBy>Minela</cp:lastModifiedBy>
  <cp:revision>64</cp:revision>
  <dcterms:created xsi:type="dcterms:W3CDTF">2024-09-24T19:26:34Z</dcterms:created>
  <dcterms:modified xsi:type="dcterms:W3CDTF">2024-10-14T23:25:02Z</dcterms:modified>
</cp:coreProperties>
</file>