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7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8CFAF-4E0E-4CF7-93E7-4B3492054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141BB-4761-4B0E-951F-BA70092BD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6BA33-DA50-47F3-8B5D-36AEC4E2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D7D9-7546-44DD-BADD-BE41AD28CB1D}" type="datetimeFigureOut">
              <a:rPr lang="en-SG" smtClean="0"/>
              <a:t>2/7/2018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B1C76-50EE-4C97-9D41-F15E05538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6F544-92EB-45D2-82BF-29CD0ADB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195D-8047-48ED-B283-95E59D890A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3311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23F0-37E7-4D3C-9ED3-22E66A02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9D2B0-AC1A-4480-B009-61E9B61ED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CEF69-FB86-4FA3-A6E7-76C082F83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D7D9-7546-44DD-BADD-BE41AD28CB1D}" type="datetimeFigureOut">
              <a:rPr lang="en-SG" smtClean="0"/>
              <a:t>2/7/2018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13FD0-9015-49C5-9709-4000BA95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6A379-695B-4806-BD0F-1240A9A1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195D-8047-48ED-B283-95E59D890A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860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E73726-354F-466C-8208-171BA32BA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C8496-B6B9-4ED1-9850-AFE5F94FB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FAA36-4DA5-412D-9F5D-CDE4AD5E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D7D9-7546-44DD-BADD-BE41AD28CB1D}" type="datetimeFigureOut">
              <a:rPr lang="en-SG" smtClean="0"/>
              <a:t>2/7/2018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3FFE4-3F40-42EE-A332-B1F7775F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3FD05-BF4B-4AD1-9E71-2D2AE67B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195D-8047-48ED-B283-95E59D890A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478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2567-CEAB-427F-9089-3A9F8482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EA16-3501-4C7A-ACB6-2CF2602C0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00A40-FE67-46CD-9F98-FF1DDA89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D7D9-7546-44DD-BADD-BE41AD28CB1D}" type="datetimeFigureOut">
              <a:rPr lang="en-SG" smtClean="0"/>
              <a:t>2/7/2018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63FE1-4C96-4C30-A638-F6FBB25C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D433F-EF52-460E-9D16-1977E0D0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195D-8047-48ED-B283-95E59D890A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169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6DF3-9533-404C-BD6B-92303C23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AA03E-33A4-4498-AC48-7F244CF59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659BE-7996-4ECB-8635-07971C91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D7D9-7546-44DD-BADD-BE41AD28CB1D}" type="datetimeFigureOut">
              <a:rPr lang="en-SG" smtClean="0"/>
              <a:t>2/7/2018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394F3-F968-4694-91AD-5AD9E7D5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0D6F5-DD27-45DB-8617-058253E7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195D-8047-48ED-B283-95E59D890A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635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3076-EA9B-43C5-A44E-8C1B1191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4851F-E8F8-4165-9BD3-80AE54909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20FAC-E5B8-4615-AF4D-32C266C47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714CD-F02E-411F-8633-6141B880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D7D9-7546-44DD-BADD-BE41AD28CB1D}" type="datetimeFigureOut">
              <a:rPr lang="en-SG" smtClean="0"/>
              <a:t>2/7/2018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456B7-4A77-42A2-A281-336BFE0A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76A37-0F90-400C-B1C1-5F19C62F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195D-8047-48ED-B283-95E59D890A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1173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B5CF-F579-4F7B-A048-1D8F141A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BFB19-3F29-43D2-A869-2E97C96AC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3CE6A-0992-4023-8A43-58B4C5616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2CD00-B05F-4BA3-AD2F-D28A8A971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993882-28BF-4881-9EA6-DC4B0A021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C2795-AA3B-4923-B026-8C0AE82F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D7D9-7546-44DD-BADD-BE41AD28CB1D}" type="datetimeFigureOut">
              <a:rPr lang="en-SG" smtClean="0"/>
              <a:t>2/7/2018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49330-78A7-4FDD-9072-6FF1CE0E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18FFA4-EA44-441E-8C54-6A80A845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195D-8047-48ED-B283-95E59D890A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65964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C336-63ED-4F6D-A60B-47F03463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64756-BC5A-4F08-B711-1F0FAB4E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D7D9-7546-44DD-BADD-BE41AD28CB1D}" type="datetimeFigureOut">
              <a:rPr lang="en-SG" smtClean="0"/>
              <a:t>2/7/2018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D41A7-8680-4BF7-9AED-93002750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DF3CE-2B12-411B-BE21-7E7C2F60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195D-8047-48ED-B283-95E59D890A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780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01757-A08A-44FA-A46C-DCC1A64E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D7D9-7546-44DD-BADD-BE41AD28CB1D}" type="datetimeFigureOut">
              <a:rPr lang="en-SG" smtClean="0"/>
              <a:t>2/7/2018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831CB-B8C8-4726-8BB7-B731B696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AF35D-2551-45D4-8EE3-4B3A9310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195D-8047-48ED-B283-95E59D890A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21073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61E8-571C-47E5-AAC5-510728AAF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44746-553E-4B7C-9D32-41D7797B6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9B31A-2A18-4DCE-8ABC-EF058ABBC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64C21-5315-473E-B8FD-EFA9239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D7D9-7546-44DD-BADD-BE41AD28CB1D}" type="datetimeFigureOut">
              <a:rPr lang="en-SG" smtClean="0"/>
              <a:t>2/7/2018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B9007-F6EF-4FA1-8BE7-FD510431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17270-21C3-4FC3-B184-A6ECA93D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195D-8047-48ED-B283-95E59D890A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95304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CE10-787E-4CE3-86CB-E3675969D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BC60CB-84A9-4396-8759-B9BB18C56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07AD3-C570-40A4-B38D-E947399C5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77900-3BF8-4D20-870C-15FFE4A2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D7D9-7546-44DD-BADD-BE41AD28CB1D}" type="datetimeFigureOut">
              <a:rPr lang="en-SG" smtClean="0"/>
              <a:t>2/7/2018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CF952-5BAE-48EF-B3A0-6A7BEC80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3E6D5-73F7-4D9A-8848-79707699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195D-8047-48ED-B283-95E59D890A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294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FAE5C9-CECB-461E-8AF5-66FA9AFAE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0B73B-3BD4-4651-907D-4B5E3EF15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4A8C0-D0E2-4F2F-B9FA-8EB86A08D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3D7D9-7546-44DD-BADD-BE41AD28CB1D}" type="datetimeFigureOut">
              <a:rPr lang="en-SG" smtClean="0"/>
              <a:t>2/7/2018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444E0-4B0A-4BCE-A786-8AC3D378F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70EDD-E909-4681-AAA5-FCF485FF6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D195D-8047-48ED-B283-95E59D890A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302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7BEB651-D5AD-475B-8CFC-0F47B63F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7373"/>
          </a:xfrm>
          <a:prstGeom prst="ellipse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b="1" i="1" kern="1200" dirty="0">
                <a:latin typeface="Bradley Hand ITC" panose="03070402050302030203" pitchFamily="66" charset="0"/>
              </a:rPr>
              <a:t>Schedules </a:t>
            </a:r>
            <a:r>
              <a:rPr lang="en-US" b="1" i="1" dirty="0">
                <a:latin typeface="Bradley Hand ITC" panose="03070402050302030203" pitchFamily="66" charset="0"/>
              </a:rPr>
              <a:t>S</a:t>
            </a:r>
            <a:r>
              <a:rPr lang="en-US" b="1" i="1" kern="1200" dirty="0">
                <a:latin typeface="Bradley Hand ITC" panose="03070402050302030203" pitchFamily="66" charset="0"/>
              </a:rPr>
              <a:t>hared </a:t>
            </a:r>
            <a:r>
              <a:rPr lang="en-US" b="1" i="1" dirty="0">
                <a:latin typeface="Bradley Hand ITC" panose="03070402050302030203" pitchFamily="66" charset="0"/>
              </a:rPr>
              <a:t>B</a:t>
            </a:r>
            <a:r>
              <a:rPr lang="en-US" b="1" i="1" kern="1200" dirty="0">
                <a:latin typeface="Bradley Hand ITC" panose="03070402050302030203" pitchFamily="66" charset="0"/>
              </a:rPr>
              <a:t>y </a:t>
            </a:r>
            <a:r>
              <a:rPr lang="en-US" b="1" i="1" dirty="0">
                <a:latin typeface="Bradley Hand ITC" panose="03070402050302030203" pitchFamily="66" charset="0"/>
              </a:rPr>
              <a:t>S</a:t>
            </a:r>
            <a:r>
              <a:rPr lang="en-US" b="1" i="1" kern="1200" dirty="0">
                <a:latin typeface="Bradley Hand ITC" panose="03070402050302030203" pitchFamily="66" charset="0"/>
              </a:rPr>
              <a:t>tudents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0B8F4A-724F-409C-A5B4-14191EBE6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7373"/>
            <a:ext cx="12192000" cy="545145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0192FB6-2877-4A84-9DB3-DC965F097B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t="1147" r="-4" b="-4"/>
          <a:stretch/>
        </p:blipFill>
        <p:spPr>
          <a:xfrm>
            <a:off x="3939931" y="1442518"/>
            <a:ext cx="3991480" cy="225891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8" name="Content Placeholder 42">
            <a:extLst>
              <a:ext uri="{FF2B5EF4-FFF2-40B4-BE49-F238E27FC236}">
                <a16:creationId xmlns:a16="http://schemas.microsoft.com/office/drawing/2014/main" id="{4CE17795-DB89-4681-868F-1FD01A50B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27" y="3736873"/>
            <a:ext cx="5097779" cy="40659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SG" sz="2400" b="1" u="sng" dirty="0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FEATURES</a:t>
            </a:r>
            <a:r>
              <a:rPr lang="en-SG" sz="2400" u="sng" dirty="0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:</a:t>
            </a:r>
          </a:p>
          <a:p>
            <a:r>
              <a:rPr lang="en-SG" sz="2400" dirty="0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User Registration &amp; Login</a:t>
            </a:r>
          </a:p>
          <a:p>
            <a:r>
              <a:rPr lang="en-SG" sz="2400" dirty="0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Add schedules in image form with description</a:t>
            </a:r>
          </a:p>
          <a:p>
            <a:r>
              <a:rPr lang="en-SG" sz="2400" dirty="0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 Viewing the list of schedules </a:t>
            </a:r>
          </a:p>
          <a:p>
            <a:r>
              <a:rPr lang="en-SG" sz="2400" dirty="0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Edit/Deleting uploaded schedules</a:t>
            </a:r>
          </a:p>
          <a:p>
            <a:pPr marL="0" indent="0">
              <a:buNone/>
            </a:pPr>
            <a:endParaRPr lang="en-SG" sz="2000" dirty="0">
              <a:solidFill>
                <a:srgbClr val="FFFFFF"/>
              </a:solidFill>
              <a:latin typeface="Bradley Hand ITC" panose="03070402050302030203" pitchFamily="66" charset="0"/>
            </a:endParaRPr>
          </a:p>
          <a:p>
            <a:endParaRPr lang="en-SG" sz="2000" dirty="0">
              <a:solidFill>
                <a:srgbClr val="FFFFFF"/>
              </a:solidFill>
              <a:latin typeface="Bradley Hand ITC" panose="03070402050302030203" pitchFamily="66" charset="0"/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618C61-72E6-47E3-BA53-C1EE0329D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137" y="4381374"/>
            <a:ext cx="3618246" cy="13790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B69127-7A63-4250-918E-5A3533387C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116" y="4242973"/>
            <a:ext cx="1504884" cy="1722947"/>
          </a:xfrm>
          <a:prstGeom prst="rect">
            <a:avLst/>
          </a:prstGeom>
        </p:spPr>
      </p:pic>
      <p:pic>
        <p:nvPicPr>
          <p:cNvPr id="1026" name="Picture 2" descr="Image result for bootstrap logo png">
            <a:extLst>
              <a:ext uri="{FF2B5EF4-FFF2-40B4-BE49-F238E27FC236}">
                <a16:creationId xmlns:a16="http://schemas.microsoft.com/office/drawing/2014/main" id="{DBD6E899-8D32-43FC-9A52-82802BBFA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537" y="4506768"/>
            <a:ext cx="1465425" cy="11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42">
            <a:extLst>
              <a:ext uri="{FF2B5EF4-FFF2-40B4-BE49-F238E27FC236}">
                <a16:creationId xmlns:a16="http://schemas.microsoft.com/office/drawing/2014/main" id="{E67604CD-A901-4100-8EDE-3B040FD3E903}"/>
              </a:ext>
            </a:extLst>
          </p:cNvPr>
          <p:cNvSpPr txBox="1">
            <a:spLocks/>
          </p:cNvSpPr>
          <p:nvPr/>
        </p:nvSpPr>
        <p:spPr>
          <a:xfrm>
            <a:off x="7631627" y="3769874"/>
            <a:ext cx="1713710" cy="5065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2400" b="1" u="sng" dirty="0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Tech Stack:</a:t>
            </a:r>
          </a:p>
          <a:p>
            <a:pPr marL="0" indent="0">
              <a:buNone/>
            </a:pPr>
            <a:endParaRPr lang="en-SG" sz="2400" dirty="0">
              <a:solidFill>
                <a:schemeClr val="bg2">
                  <a:lumMod val="25000"/>
                </a:schemeClr>
              </a:solidFill>
              <a:latin typeface="Bradley Hand ITC" panose="03070402050302030203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SG" sz="2000" dirty="0">
              <a:solidFill>
                <a:srgbClr val="FFFFFF"/>
              </a:solidFill>
              <a:latin typeface="Bradley Hand ITC" panose="03070402050302030203" pitchFamily="66" charset="0"/>
            </a:endParaRPr>
          </a:p>
          <a:p>
            <a:endParaRPr lang="en-SG" sz="2000" dirty="0">
              <a:solidFill>
                <a:srgbClr val="FFFFFF"/>
              </a:solidFill>
              <a:latin typeface="Bradley Hand ITC" panose="03070402050302030203" pitchFamily="66" charset="0"/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82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1139</TotalTime>
  <Words>31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Bradley Hand ITC</vt:lpstr>
      <vt:lpstr>Calibri</vt:lpstr>
      <vt:lpstr>Calibri Light</vt:lpstr>
      <vt:lpstr>Office Theme</vt:lpstr>
      <vt:lpstr>Schedules Shared By Students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29</cp:revision>
  <dcterms:created xsi:type="dcterms:W3CDTF">2018-05-14T15:18:20Z</dcterms:created>
  <dcterms:modified xsi:type="dcterms:W3CDTF">2018-07-02T10:55:01Z</dcterms:modified>
</cp:coreProperties>
</file>