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0F0E812-CB7B-14C5-1ACF-32164998FF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1FD823DE-3219-7DD4-F753-ED825F3E13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590A6AC-319C-9E02-4DF5-8C6C3C3EF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dirty="0"/>
              <a:t>2022.10.06</a:t>
            </a:r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D567A75-804B-1DB9-A78A-CFF168111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dirty="0"/>
              <a:t>DDS-el vezérelt távirányítós kamion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0968E37-023E-D7E3-80C0-399B650C9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EF40A-D9F6-495C-BB6C-C6BA5C7D0BA0}" type="slidenum">
              <a:rPr lang="hu-HU" smtClean="0"/>
              <a:t>‹#›</a:t>
            </a:fld>
            <a:endParaRPr lang="hu-HU"/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AF08F7D5-EEC5-2145-8ABC-0AB61C8455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51392" y="5606334"/>
            <a:ext cx="4514850" cy="1200150"/>
          </a:xfrm>
          <a:prstGeom prst="rect">
            <a:avLst/>
          </a:prstGeom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A4617CFB-9B97-EF0A-A16D-5DD5EE35C77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9" y="5606190"/>
            <a:ext cx="5112912" cy="1251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867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F638555-B546-EB21-F98A-F4A20B128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FA18FEA4-8856-61D5-AF6F-F3A7210AE7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C25C366-081B-574B-A496-4E3D1C250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56DD-659C-4D94-96F0-3802D8EC7EF4}" type="datetimeFigureOut">
              <a:rPr lang="hu-HU" smtClean="0"/>
              <a:t>2022. 10. 01.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78CE015-D295-E76F-4A09-AEBB68A34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5A23FA1-0C64-603F-588B-910D43ECF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EF40A-D9F6-495C-BB6C-C6BA5C7D0BA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5060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A4740394-08EC-0E28-16E3-F6767091EF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15DB9964-2A96-4B9F-07C8-B3F3C556FB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7528D26-BBFB-E12A-1994-E55B61D8A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56DD-659C-4D94-96F0-3802D8EC7EF4}" type="datetimeFigureOut">
              <a:rPr lang="hu-HU" smtClean="0"/>
              <a:t>2022. 10. 01.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AF48D99-D993-ED60-3286-96B5F1B7B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D09872B-EDF1-2448-5CC7-E9E6EF7B9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EF40A-D9F6-495C-BB6C-C6BA5C7D0BA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9584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8992EC0-8D11-17D7-F23B-EDD2D6514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4DC3830-2488-BA74-D219-32D8D6EAC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BBF2A2F-D6FB-25C1-1517-61437640C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56DD-659C-4D94-96F0-3802D8EC7EF4}" type="datetimeFigureOut">
              <a:rPr lang="hu-HU" smtClean="0"/>
              <a:t>2022. 10. 01.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EBAF747-2325-E43E-DEA9-E33A9B939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E67C988-87FE-2908-A1A9-068D78133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EF40A-D9F6-495C-BB6C-C6BA5C7D0BA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30149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F6FC9B7-85BE-DEDC-0A6C-0DA87A106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D6DCC2F-31E2-5B84-4F1B-30E78F1C77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0A22496-082E-B86E-1F20-6B04FC279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56DD-659C-4D94-96F0-3802D8EC7EF4}" type="datetimeFigureOut">
              <a:rPr lang="hu-HU" smtClean="0"/>
              <a:t>2022. 10. 01.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7EDBCF9-D0D9-7C4D-F7CA-7DD6A9462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6B57D2F-D698-5DA5-85EF-F5511D7DB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EF40A-D9F6-495C-BB6C-C6BA5C7D0BA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39745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AB4039E-FCBC-EFD0-4609-9DA6F6E19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292EDE8-A907-424C-C7C9-5EB6417805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AD0078B8-7A9E-0D8C-E36C-20C724E6F4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C50868EB-E581-BA49-A3B5-EB8F347E0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56DD-659C-4D94-96F0-3802D8EC7EF4}" type="datetimeFigureOut">
              <a:rPr lang="hu-HU" smtClean="0"/>
              <a:t>2022. 10. 01.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C279EA80-BE8A-683E-22D4-36F179673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5ADF8055-6DCF-0686-FB63-A109FF12E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EF40A-D9F6-495C-BB6C-C6BA5C7D0BA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0807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A5870B1-5E31-9860-0688-146DE0C73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5FD62128-D850-FEA9-30B8-187AA5D1E3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E09D5DA6-695A-E602-7BA2-BE050714B5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6E5CDC70-FEBE-F416-44BE-5BBC847BEF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12CE5137-CCA9-20C8-F665-9F87ACEEDA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14FD97B8-4C6D-D616-B3BD-BFACD845E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56DD-659C-4D94-96F0-3802D8EC7EF4}" type="datetimeFigureOut">
              <a:rPr lang="hu-HU" smtClean="0"/>
              <a:t>2022. 10. 01.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2FF05676-841A-48AF-8F74-82D8320BC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DE8D6F46-1B4E-05D2-AAC2-613D83BD5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EF40A-D9F6-495C-BB6C-C6BA5C7D0BA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1526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36AC6C8-2279-286B-3424-E1FFE77A5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1B964C23-B39B-B652-7C6E-3042E44AA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56DD-659C-4D94-96F0-3802D8EC7EF4}" type="datetimeFigureOut">
              <a:rPr lang="hu-HU" smtClean="0"/>
              <a:t>2022. 10. 01.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A38B0C7C-E1C0-E732-666D-3776E431A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58524DB9-34DB-9C4B-6F10-AE6140A3E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EF40A-D9F6-495C-BB6C-C6BA5C7D0BA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03561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ED35CE57-D99D-EBFF-DC85-EE1BB3549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56DD-659C-4D94-96F0-3802D8EC7EF4}" type="datetimeFigureOut">
              <a:rPr lang="hu-HU" smtClean="0"/>
              <a:t>2022. 10. 01.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BB9B0A33-6DA2-CB6C-F2E2-8DBEFC03C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CFDC35BB-D071-C31B-28F8-97E6AA0EA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EF40A-D9F6-495C-BB6C-C6BA5C7D0BA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05036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D1D7055-3E4C-C164-B3D7-A3EF52EE2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18BD5EB-FAA1-0EDB-B739-D51CEBE329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5E9939B5-1CE3-3D51-C1F3-23B10FD06D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8DCF8B04-B147-C2A4-7C56-948079A3A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56DD-659C-4D94-96F0-3802D8EC7EF4}" type="datetimeFigureOut">
              <a:rPr lang="hu-HU" smtClean="0"/>
              <a:t>2022. 10. 01.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9AE53A3D-81B1-7219-BBA5-7D45A6233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8363E65B-771D-0B93-BA7E-D5ED6C3F8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EF40A-D9F6-495C-BB6C-C6BA5C7D0BA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92859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53520F0-A355-B67E-FE90-88B3ECBBF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BF61897E-4E49-AD85-D32C-C96D972522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5BD7F197-EF7A-9717-8EAE-31005CD40C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689ECA14-F085-688C-EC97-555F97F30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56DD-659C-4D94-96F0-3802D8EC7EF4}" type="datetimeFigureOut">
              <a:rPr lang="hu-HU" smtClean="0"/>
              <a:t>2022. 10. 01.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0151DC32-A663-9A32-F8A6-87313E749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69C0EE14-35CF-03D9-CA8D-7945EAA83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EF40A-D9F6-495C-BB6C-C6BA5C7D0BA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68242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B76C3BA0-875F-627F-0F59-FFBAA9F28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436B709C-A98C-2F13-7326-C2616D92D1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5A58BC0-C453-E747-7130-286D32F1FA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hu-HU" dirty="0"/>
              <a:t>2022.10.06</a:t>
            </a:r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BEF46D9-89AD-ED79-03D5-98D5530A59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hu-HU" dirty="0"/>
              <a:t>DDS-el vezérelt távirányítós kamion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6C57A7F-9245-1E24-0617-DD33A4F2B6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EF40A-D9F6-495C-BB6C-C6BA5C7D0BA0}" type="slidenum">
              <a:rPr lang="hu-HU" smtClean="0"/>
              <a:t>‹#›</a:t>
            </a:fld>
            <a:endParaRPr lang="hu-HU" dirty="0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0B9B0E13-69C2-1859-BE51-95C36823A022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9" y="5606190"/>
            <a:ext cx="5112912" cy="1251810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3A4F9C28-C5CD-7D9B-1D88-A75CB202CA6E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651392" y="5606334"/>
            <a:ext cx="4514850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2939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>
            <a:extLst>
              <a:ext uri="{FF2B5EF4-FFF2-40B4-BE49-F238E27FC236}">
                <a16:creationId xmlns:a16="http://schemas.microsoft.com/office/drawing/2014/main" id="{F47EBDB2-BDA5-7F71-4FD2-D5DF81F08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8308"/>
            <a:ext cx="10515600" cy="1325563"/>
          </a:xfrm>
        </p:spPr>
        <p:txBody>
          <a:bodyPr/>
          <a:lstStyle/>
          <a:p>
            <a:pPr algn="ctr"/>
            <a:r>
              <a:rPr lang="hu-HU" dirty="0"/>
              <a:t>DDS-el vezérelt távirányítós kamion</a:t>
            </a: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C9C66087-0C45-145F-2492-53E9E90473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3218" y="1883871"/>
            <a:ext cx="5412445" cy="3816468"/>
          </a:xfrm>
          <a:prstGeom prst="rect">
            <a:avLst/>
          </a:prstGeom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id="{A6B53EDB-844A-2BB7-045D-6CDAE4E7FCF4}"/>
              </a:ext>
            </a:extLst>
          </p:cNvPr>
          <p:cNvSpPr txBox="1"/>
          <p:nvPr/>
        </p:nvSpPr>
        <p:spPr>
          <a:xfrm>
            <a:off x="8873544" y="5100034"/>
            <a:ext cx="309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Témalabor 2022, Rádai Ronald</a:t>
            </a:r>
          </a:p>
        </p:txBody>
      </p:sp>
    </p:spTree>
    <p:extLst>
      <p:ext uri="{BB962C8B-B14F-4D97-AF65-F5344CB8AC3E}">
        <p14:creationId xmlns:p14="http://schemas.microsoft.com/office/powerpoint/2010/main" val="3657840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9F1D173-3D72-CAA5-D0F7-8FBB75F4D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Tervem a félév során elérni, hogy…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6B527750-5748-787C-7C74-85D7C92188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042634"/>
            <a:ext cx="3210001" cy="2263462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E9BA8876-4078-91D9-4620-124E97E163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006" y="2323213"/>
            <a:ext cx="2094363" cy="1804181"/>
          </a:xfrm>
          <a:prstGeom prst="rect">
            <a:avLst/>
          </a:prstGeom>
        </p:spPr>
      </p:pic>
      <p:grpSp>
        <p:nvGrpSpPr>
          <p:cNvPr id="14" name="Csoportba foglalás 13">
            <a:extLst>
              <a:ext uri="{FF2B5EF4-FFF2-40B4-BE49-F238E27FC236}">
                <a16:creationId xmlns:a16="http://schemas.microsoft.com/office/drawing/2014/main" id="{390E199E-3181-C7D8-FFFD-506AC84B0004}"/>
              </a:ext>
            </a:extLst>
          </p:cNvPr>
          <p:cNvGrpSpPr/>
          <p:nvPr/>
        </p:nvGrpSpPr>
        <p:grpSpPr>
          <a:xfrm>
            <a:off x="5265316" y="2034864"/>
            <a:ext cx="2449132" cy="1574442"/>
            <a:chOff x="5780468" y="2057400"/>
            <a:chExt cx="2449132" cy="1574442"/>
          </a:xfrm>
        </p:grpSpPr>
        <p:pic>
          <p:nvPicPr>
            <p:cNvPr id="10" name="Kép 9">
              <a:extLst>
                <a:ext uri="{FF2B5EF4-FFF2-40B4-BE49-F238E27FC236}">
                  <a16:creationId xmlns:a16="http://schemas.microsoft.com/office/drawing/2014/main" id="{C1FA6CD1-01B0-4224-E189-80ABC1A719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80468" y="2057400"/>
              <a:ext cx="2449132" cy="1574442"/>
            </a:xfrm>
            <a:prstGeom prst="rect">
              <a:avLst/>
            </a:prstGeom>
          </p:spPr>
        </p:pic>
        <p:pic>
          <p:nvPicPr>
            <p:cNvPr id="12" name="Kép 11">
              <a:extLst>
                <a:ext uri="{FF2B5EF4-FFF2-40B4-BE49-F238E27FC236}">
                  <a16:creationId xmlns:a16="http://schemas.microsoft.com/office/drawing/2014/main" id="{F6A24EBA-EF19-9106-866B-66E6BF8B241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88687" y="3155893"/>
              <a:ext cx="335001" cy="308995"/>
            </a:xfrm>
            <a:prstGeom prst="rect">
              <a:avLst/>
            </a:prstGeom>
          </p:spPr>
        </p:pic>
        <p:sp>
          <p:nvSpPr>
            <p:cNvPr id="13" name="Szövegdoboz 12">
              <a:extLst>
                <a:ext uri="{FF2B5EF4-FFF2-40B4-BE49-F238E27FC236}">
                  <a16:creationId xmlns:a16="http://schemas.microsoft.com/office/drawing/2014/main" id="{310BEEAA-108C-3FB8-58C7-17150C636B51}"/>
                </a:ext>
              </a:extLst>
            </p:cNvPr>
            <p:cNvSpPr txBox="1"/>
            <p:nvPr/>
          </p:nvSpPr>
          <p:spPr>
            <a:xfrm>
              <a:off x="6441999" y="2680679"/>
              <a:ext cx="123623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3600" b="1" dirty="0">
                  <a:solidFill>
                    <a:schemeClr val="accent1"/>
                  </a:solidFill>
                  <a:latin typeface="Arial Black" panose="020B0A04020102020204" pitchFamily="34" charset="0"/>
                </a:rPr>
                <a:t>DDS</a:t>
              </a:r>
            </a:p>
          </p:txBody>
        </p:sp>
      </p:grpSp>
      <p:pic>
        <p:nvPicPr>
          <p:cNvPr id="16" name="Kép 15">
            <a:extLst>
              <a:ext uri="{FF2B5EF4-FFF2-40B4-BE49-F238E27FC236}">
                <a16:creationId xmlns:a16="http://schemas.microsoft.com/office/drawing/2014/main" id="{8DE893A8-47A9-922E-2855-D5199468FE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13722" y="2359955"/>
            <a:ext cx="3185600" cy="1804181"/>
          </a:xfrm>
          <a:prstGeom prst="rect">
            <a:avLst/>
          </a:prstGeom>
        </p:spPr>
      </p:pic>
      <p:cxnSp>
        <p:nvCxnSpPr>
          <p:cNvPr id="18" name="Egyenes összekötő nyíllal 17">
            <a:extLst>
              <a:ext uri="{FF2B5EF4-FFF2-40B4-BE49-F238E27FC236}">
                <a16:creationId xmlns:a16="http://schemas.microsoft.com/office/drawing/2014/main" id="{A3B3E176-CAA8-D7A6-CCE3-6B2DFFAD76AF}"/>
              </a:ext>
            </a:extLst>
          </p:cNvPr>
          <p:cNvCxnSpPr>
            <a:cxnSpLocks/>
            <a:stCxn id="16" idx="1"/>
            <a:endCxn id="10" idx="3"/>
          </p:cNvCxnSpPr>
          <p:nvPr/>
        </p:nvCxnSpPr>
        <p:spPr>
          <a:xfrm flipH="1" flipV="1">
            <a:off x="7714448" y="2822085"/>
            <a:ext cx="1099274" cy="4399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gyenes összekötő nyíllal 23">
            <a:extLst>
              <a:ext uri="{FF2B5EF4-FFF2-40B4-BE49-F238E27FC236}">
                <a16:creationId xmlns:a16="http://schemas.microsoft.com/office/drawing/2014/main" id="{59E94BF9-5DDB-9261-AF90-EAA30E4C8B58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4048201" y="2822085"/>
            <a:ext cx="1217115" cy="1592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zövegdoboz 25">
            <a:extLst>
              <a:ext uri="{FF2B5EF4-FFF2-40B4-BE49-F238E27FC236}">
                <a16:creationId xmlns:a16="http://schemas.microsoft.com/office/drawing/2014/main" id="{89EEB606-E818-3B6B-6B3E-72D04D0BA9AF}"/>
              </a:ext>
            </a:extLst>
          </p:cNvPr>
          <p:cNvSpPr txBox="1"/>
          <p:nvPr/>
        </p:nvSpPr>
        <p:spPr>
          <a:xfrm>
            <a:off x="9862142" y="1840655"/>
            <a:ext cx="10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Publisher</a:t>
            </a:r>
          </a:p>
        </p:txBody>
      </p:sp>
      <p:sp>
        <p:nvSpPr>
          <p:cNvPr id="27" name="Szövegdoboz 26">
            <a:extLst>
              <a:ext uri="{FF2B5EF4-FFF2-40B4-BE49-F238E27FC236}">
                <a16:creationId xmlns:a16="http://schemas.microsoft.com/office/drawing/2014/main" id="{16F11703-428E-269A-95BA-2B62F15B5D77}"/>
              </a:ext>
            </a:extLst>
          </p:cNvPr>
          <p:cNvSpPr txBox="1"/>
          <p:nvPr/>
        </p:nvSpPr>
        <p:spPr>
          <a:xfrm>
            <a:off x="9360402" y="4464071"/>
            <a:ext cx="2092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Bármilyen </a:t>
            </a:r>
            <a:r>
              <a:rPr lang="hu-HU" dirty="0" err="1"/>
              <a:t>endpoint</a:t>
            </a:r>
            <a:endParaRPr lang="hu-HU" dirty="0"/>
          </a:p>
        </p:txBody>
      </p:sp>
      <p:sp>
        <p:nvSpPr>
          <p:cNvPr id="28" name="Szövegdoboz 27">
            <a:extLst>
              <a:ext uri="{FF2B5EF4-FFF2-40B4-BE49-F238E27FC236}">
                <a16:creationId xmlns:a16="http://schemas.microsoft.com/office/drawing/2014/main" id="{9A3E1A67-77F4-417D-5AC3-FD80BFD00D4E}"/>
              </a:ext>
            </a:extLst>
          </p:cNvPr>
          <p:cNvSpPr txBox="1"/>
          <p:nvPr/>
        </p:nvSpPr>
        <p:spPr>
          <a:xfrm>
            <a:off x="2008314" y="1901714"/>
            <a:ext cx="1215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Subscriber</a:t>
            </a:r>
            <a:endParaRPr lang="hu-HU" dirty="0"/>
          </a:p>
        </p:txBody>
      </p:sp>
      <p:sp>
        <p:nvSpPr>
          <p:cNvPr id="30" name="Szövegdoboz 29">
            <a:extLst>
              <a:ext uri="{FF2B5EF4-FFF2-40B4-BE49-F238E27FC236}">
                <a16:creationId xmlns:a16="http://schemas.microsoft.com/office/drawing/2014/main" id="{3C2F0AF7-CC0F-6E47-E453-0886F4809E69}"/>
              </a:ext>
            </a:extLst>
          </p:cNvPr>
          <p:cNvSpPr txBox="1"/>
          <p:nvPr/>
        </p:nvSpPr>
        <p:spPr>
          <a:xfrm rot="1455805">
            <a:off x="8054789" y="2822085"/>
            <a:ext cx="625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dirty="0" err="1"/>
              <a:t>Secure</a:t>
            </a:r>
            <a:endParaRPr lang="hu-HU" sz="1200" dirty="0"/>
          </a:p>
        </p:txBody>
      </p:sp>
      <p:sp>
        <p:nvSpPr>
          <p:cNvPr id="31" name="Szövegdoboz 30">
            <a:extLst>
              <a:ext uri="{FF2B5EF4-FFF2-40B4-BE49-F238E27FC236}">
                <a16:creationId xmlns:a16="http://schemas.microsoft.com/office/drawing/2014/main" id="{ED53DE24-F438-F7DF-B581-5F44A8E71610}"/>
              </a:ext>
            </a:extLst>
          </p:cNvPr>
          <p:cNvSpPr txBox="1"/>
          <p:nvPr/>
        </p:nvSpPr>
        <p:spPr>
          <a:xfrm rot="21181992">
            <a:off x="4361330" y="2624863"/>
            <a:ext cx="625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dirty="0" err="1"/>
              <a:t>Secure</a:t>
            </a:r>
            <a:endParaRPr lang="hu-HU" sz="1200" dirty="0"/>
          </a:p>
        </p:txBody>
      </p:sp>
    </p:spTree>
    <p:extLst>
      <p:ext uri="{BB962C8B-B14F-4D97-AF65-F5344CB8AC3E}">
        <p14:creationId xmlns:p14="http://schemas.microsoft.com/office/powerpoint/2010/main" val="19976775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/>
      <p:bldP spid="30" grpId="0"/>
      <p:bldP spid="3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D1E3DD1-7DB8-F0E2-02CD-8498A8245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Ütemterv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A7E23CBD-105A-710B-84CD-A6AE4902690A}"/>
              </a:ext>
            </a:extLst>
          </p:cNvPr>
          <p:cNvSpPr txBox="1"/>
          <p:nvPr/>
        </p:nvSpPr>
        <p:spPr>
          <a:xfrm>
            <a:off x="3979572" y="6492875"/>
            <a:ext cx="3472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800" dirty="0"/>
              <a:t>* Az ütemterv tájékoztató jellegű, problémák felmerülése esetén változhat</a:t>
            </a:r>
            <a:r>
              <a:rPr lang="hu-HU" dirty="0"/>
              <a:t> </a:t>
            </a:r>
          </a:p>
        </p:txBody>
      </p:sp>
      <p:graphicFrame>
        <p:nvGraphicFramePr>
          <p:cNvPr id="4" name="Táblázat 4">
            <a:extLst>
              <a:ext uri="{FF2B5EF4-FFF2-40B4-BE49-F238E27FC236}">
                <a16:creationId xmlns:a16="http://schemas.microsoft.com/office/drawing/2014/main" id="{5FF4E1F2-FB26-6CAE-A8DC-0C036B6656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6219079"/>
              </p:ext>
            </p:extLst>
          </p:nvPr>
        </p:nvGraphicFramePr>
        <p:xfrm>
          <a:off x="3979572" y="1579068"/>
          <a:ext cx="4064000" cy="393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05231314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0108039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1-4. hét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DDS Hello World elkészítése, Saját irányítást vezérlő </a:t>
                      </a:r>
                      <a:r>
                        <a:rPr lang="hu-HU" sz="14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publisher</a:t>
                      </a:r>
                      <a:r>
                        <a:rPr lang="hu-HU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hu-HU" sz="14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subscriber</a:t>
                      </a:r>
                      <a:r>
                        <a:rPr lang="hu-HU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megírása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0034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5-6.hét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Komponensek módosítása a vezérléshez, fordítás </a:t>
                      </a:r>
                      <a:r>
                        <a:rPr lang="hu-HU" sz="14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linuxra</a:t>
                      </a:r>
                      <a:endParaRPr lang="hu-HU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6952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7-8.hét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sz="14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Beaglebone</a:t>
                      </a:r>
                      <a:r>
                        <a:rPr lang="hu-HU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összekapcsolása a kamionnal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7046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9-12.hét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Kommunikáció biztosítása külső behatolás ellen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1177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13-14.hét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Tesztelés, hibajavítás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9649023"/>
                  </a:ext>
                </a:extLst>
              </a:tr>
            </a:tbl>
          </a:graphicData>
        </a:graphic>
      </p:graphicFrame>
      <p:sp>
        <p:nvSpPr>
          <p:cNvPr id="5" name="Szövegdoboz 4">
            <a:extLst>
              <a:ext uri="{FF2B5EF4-FFF2-40B4-BE49-F238E27FC236}">
                <a16:creationId xmlns:a16="http://schemas.microsoft.com/office/drawing/2014/main" id="{73E5F7DB-A036-8106-CD5D-0CA3F07E5925}"/>
              </a:ext>
            </a:extLst>
          </p:cNvPr>
          <p:cNvSpPr txBox="1"/>
          <p:nvPr/>
        </p:nvSpPr>
        <p:spPr>
          <a:xfrm rot="19936958">
            <a:off x="8525436" y="2608728"/>
            <a:ext cx="3203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/>
              <a:t>Köszönöm a figyelmet!</a:t>
            </a:r>
          </a:p>
        </p:txBody>
      </p:sp>
    </p:spTree>
    <p:extLst>
      <p:ext uri="{BB962C8B-B14F-4D97-AF65-F5344CB8AC3E}">
        <p14:creationId xmlns:p14="http://schemas.microsoft.com/office/powerpoint/2010/main" val="41792002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ndara">
      <a:maj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85</Words>
  <Application>Microsoft Office PowerPoint</Application>
  <PresentationFormat>Szélesvásznú</PresentationFormat>
  <Paragraphs>22</Paragraphs>
  <Slides>3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3</vt:i4>
      </vt:variant>
    </vt:vector>
  </HeadingPairs>
  <TitlesOfParts>
    <vt:vector size="7" baseType="lpstr">
      <vt:lpstr>Arial</vt:lpstr>
      <vt:lpstr>Arial Black</vt:lpstr>
      <vt:lpstr>Candara</vt:lpstr>
      <vt:lpstr>Office-téma</vt:lpstr>
      <vt:lpstr>DDS-el vezérelt távirányítós kamion</vt:lpstr>
      <vt:lpstr>Tervem a félév során elérni, hogy…</vt:lpstr>
      <vt:lpstr>Ütemterv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Ronald</dc:creator>
  <cp:lastModifiedBy>Ronald</cp:lastModifiedBy>
  <cp:revision>6</cp:revision>
  <dcterms:created xsi:type="dcterms:W3CDTF">2022-10-01T07:07:27Z</dcterms:created>
  <dcterms:modified xsi:type="dcterms:W3CDTF">2022-10-01T11:14:07Z</dcterms:modified>
</cp:coreProperties>
</file>