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0E812-CB7B-14C5-1ACF-32164998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D823DE-3219-7DD4-F753-ED825F3E1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90A6AC-319C-9E02-4DF5-8C6C3C3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67A75-804B-1DB9-A78A-CFF16811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968E37-023E-D7E3-80C0-399B650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F08F7D5-EEC5-2145-8ABC-0AB61C8455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4617CFB-9B97-EF0A-A16D-5DD5EE35C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38555-B546-EB21-F98A-F4A20B12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A18FEA4-8856-61D5-AF6F-F3A7210A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25C366-081B-574B-A496-4E3D1C2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8CE015-D295-E76F-4A09-AEBB68A3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A23FA1-0C64-603F-588B-910D43EC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4740394-08EC-0E28-16E3-F6767091E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DB9964-2A96-4B9F-07C8-B3F3C556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528D26-BBFB-E12A-1994-E55B61D8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F48D99-D993-ED60-3286-96B5F1B7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09872B-EDF1-2448-5CC7-E9E6EF7B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58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92EC0-8D11-17D7-F23B-EDD2D651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DC3830-2488-BA74-D219-32D8D6EA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BF2A2F-D6FB-25C1-1517-6143764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BAF747-2325-E43E-DEA9-E33A9B93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67C988-87FE-2908-A1A9-068D7813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14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FC9B7-85BE-DEDC-0A6C-0DA87A10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6DCC2F-31E2-5B84-4F1B-30E78F1C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A22496-082E-B86E-1F20-6B04FC27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EDBCF9-D0D9-7C4D-F7CA-7DD6A946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B57D2F-D698-5DA5-85EF-F5511D7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74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039E-FCBC-EFD0-4609-9DA6F6E1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92EDE8-A907-424C-C7C9-5EB64178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0078B8-7A9E-0D8C-E36C-20C724E6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0868EB-E581-BA49-A3B5-EB8F347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79EA80-BE8A-683E-22D4-36F1796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ADF8055-6DCF-0686-FB63-A109FF1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5870B1-5E31-9860-0688-146DE0C7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D62128-D850-FEA9-30B8-187AA5D1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9D5DA6-695A-E602-7BA2-BE050714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5CDC70-FEBE-F416-44BE-5BBC847B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CE5137-CCA9-20C8-F665-9F87ACEED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FD97B8-4C6D-D616-B3BD-BFACD84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FF05676-841A-48AF-8F74-82D8320B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E8D6F46-1B4E-05D2-AAC2-613D83B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AC6C8-2279-286B-3424-E1FFE77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B964C23-B39B-B652-7C6E-3042E44A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38B0C7C-E1C0-E732-666D-3776E431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8524DB9-34DB-9C4B-6F10-AE6140A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5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35CE57-D99D-EBFF-DC85-EE1BB354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9B0A33-6DA2-CB6C-F2E2-8DBEFC0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DC35BB-D071-C31B-28F8-97E6AA0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0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D7055-3E4C-C164-B3D7-A3EF52EE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8BD5EB-FAA1-0EDB-B739-D51CEBE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9939B5-1CE3-3D51-C1F3-23B10FD0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CF8B04-B147-C2A4-7C56-948079A3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E53A3D-81B1-7219-BBA5-7D45A623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3E65B-771D-0B93-BA7E-D5ED6C3F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8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520F0-A355-B67E-FE90-88B3ECB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61897E-4E49-AD85-D32C-C96D9725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D7F197-EF7A-9717-8EAE-31005CD4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9ECA14-F085-688C-EC97-555F97F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56DD-659C-4D94-96F0-3802D8EC7EF4}" type="datetimeFigureOut">
              <a:rPr lang="hu-HU" smtClean="0"/>
              <a:t>2022. 10. 08.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51DC32-A663-9A32-F8A6-87313E7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C0EE14-35CF-03D9-CA8D-7945EAA8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F40A-D9F6-495C-BB6C-C6BA5C7D0B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24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6C3BA0-875F-627F-0F59-FFBAA9F2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6B709C-A98C-2F13-7326-C2616D92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58BC0-C453-E747-7130-286D32F1F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2022.10.06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EF46D9-89AD-ED79-03D5-98D5530A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dirty="0"/>
              <a:t>DDS-el vezérelt távirányítós kamion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57A7F-9245-1E24-0617-DD33A4F2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F40A-D9F6-495C-BB6C-C6BA5C7D0BA0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B9B0E13-69C2-1859-BE51-95C36823A02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" y="5606190"/>
            <a:ext cx="5112912" cy="125181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A4F9C28-C5CD-7D9B-1D88-A75CB202CA6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51392" y="5606334"/>
            <a:ext cx="45148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3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47EBDB2-BDA5-7F71-4FD2-D5DF81F0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30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DDS-</a:t>
            </a:r>
            <a:r>
              <a:rPr lang="hu-HU" dirty="0" err="1"/>
              <a:t>sel</a:t>
            </a:r>
            <a:r>
              <a:rPr lang="hu-HU" dirty="0"/>
              <a:t> vezérelt távirányítós kamion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C66087-0C45-145F-2492-53E9E904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18" y="1883871"/>
            <a:ext cx="5412445" cy="381646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6B53EDB-844A-2BB7-045D-6CDAE4E7FCF4}"/>
              </a:ext>
            </a:extLst>
          </p:cNvPr>
          <p:cNvSpPr txBox="1"/>
          <p:nvPr/>
        </p:nvSpPr>
        <p:spPr>
          <a:xfrm>
            <a:off x="8873544" y="4713669"/>
            <a:ext cx="309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Témalabor 2022, Rádai Ronald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C2E117F-1742-4A66-5EAF-8C47BBFD1F01}"/>
              </a:ext>
            </a:extLst>
          </p:cNvPr>
          <p:cNvSpPr txBox="1"/>
          <p:nvPr/>
        </p:nvSpPr>
        <p:spPr>
          <a:xfrm>
            <a:off x="9221780" y="5203064"/>
            <a:ext cx="2403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Konzulens: </a:t>
            </a:r>
            <a:r>
              <a:rPr lang="hu-HU" sz="1600" dirty="0" err="1"/>
              <a:t>Huszerl</a:t>
            </a:r>
            <a:r>
              <a:rPr lang="hu-HU" sz="1600" dirty="0"/>
              <a:t> Gábor</a:t>
            </a:r>
          </a:p>
        </p:txBody>
      </p:sp>
    </p:spTree>
    <p:extLst>
      <p:ext uri="{BB962C8B-B14F-4D97-AF65-F5344CB8AC3E}">
        <p14:creationId xmlns:p14="http://schemas.microsoft.com/office/powerpoint/2010/main" val="36578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1D173-3D72-CAA5-D0F7-8FBB75F4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Tervem a félév során elérni, hogy…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B527750-5748-787C-7C74-85D7C921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634"/>
            <a:ext cx="3210001" cy="226346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9BA8876-4078-91D9-4620-124E97E1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06" y="2323213"/>
            <a:ext cx="2094363" cy="1804181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390E199E-3181-C7D8-FFFD-506AC84B0004}"/>
              </a:ext>
            </a:extLst>
          </p:cNvPr>
          <p:cNvGrpSpPr/>
          <p:nvPr/>
        </p:nvGrpSpPr>
        <p:grpSpPr>
          <a:xfrm>
            <a:off x="5265316" y="2034864"/>
            <a:ext cx="2449132" cy="1574442"/>
            <a:chOff x="5780468" y="2057400"/>
            <a:chExt cx="2449132" cy="1574442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C1FA6CD1-01B0-4224-E189-80ABC1A7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468" y="2057400"/>
              <a:ext cx="2449132" cy="1574442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F6A24EBA-EF19-9106-866B-66E6BF8B2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687" y="3155893"/>
              <a:ext cx="335001" cy="308995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310BEEAA-108C-3FB8-58C7-17150C636B51}"/>
                </a:ext>
              </a:extLst>
            </p:cNvPr>
            <p:cNvSpPr txBox="1"/>
            <p:nvPr/>
          </p:nvSpPr>
          <p:spPr>
            <a:xfrm>
              <a:off x="6441999" y="2680679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3600" b="1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DDS</a:t>
              </a:r>
            </a:p>
          </p:txBody>
        </p: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8DE893A8-47A9-922E-2855-D5199468F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722" y="2359955"/>
            <a:ext cx="3185600" cy="1804181"/>
          </a:xfrm>
          <a:prstGeom prst="rect">
            <a:avLst/>
          </a:prstGeom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A3B3E176-CAA8-D7A6-CCE3-6B2DFFAD76AF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7714448" y="2822085"/>
            <a:ext cx="1099274" cy="43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9E94BF9-5DDB-9261-AF90-EAA30E4C8B5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048201" y="2822085"/>
            <a:ext cx="1217115" cy="15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9EEB606-E818-3B6B-6B3E-72D04D0BA9AF}"/>
              </a:ext>
            </a:extLst>
          </p:cNvPr>
          <p:cNvSpPr txBox="1"/>
          <p:nvPr/>
        </p:nvSpPr>
        <p:spPr>
          <a:xfrm>
            <a:off x="9862142" y="184065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Publisher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6F11703-428E-269A-95BA-2B62F15B5D77}"/>
              </a:ext>
            </a:extLst>
          </p:cNvPr>
          <p:cNvSpPr txBox="1"/>
          <p:nvPr/>
        </p:nvSpPr>
        <p:spPr>
          <a:xfrm>
            <a:off x="9360402" y="446407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Bármilyen </a:t>
            </a:r>
            <a:r>
              <a:rPr lang="hu-HU" dirty="0" err="1"/>
              <a:t>endpoint</a:t>
            </a:r>
            <a:endParaRPr lang="hu-HU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A3E1A67-77F4-417D-5AC3-FD80BFD00D4E}"/>
              </a:ext>
            </a:extLst>
          </p:cNvPr>
          <p:cNvSpPr txBox="1"/>
          <p:nvPr/>
        </p:nvSpPr>
        <p:spPr>
          <a:xfrm>
            <a:off x="2008314" y="190171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Subscriber</a:t>
            </a:r>
            <a:endParaRPr lang="hu-HU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3C2F0AF7-CC0F-6E47-E453-0886F4809E69}"/>
              </a:ext>
            </a:extLst>
          </p:cNvPr>
          <p:cNvSpPr txBox="1"/>
          <p:nvPr/>
        </p:nvSpPr>
        <p:spPr>
          <a:xfrm rot="1455805">
            <a:off x="8054789" y="2822085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D53DE24-F438-F7DF-B581-5F44A8E71610}"/>
              </a:ext>
            </a:extLst>
          </p:cNvPr>
          <p:cNvSpPr txBox="1"/>
          <p:nvPr/>
        </p:nvSpPr>
        <p:spPr>
          <a:xfrm rot="21181992">
            <a:off x="4361330" y="2624863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err="1"/>
              <a:t>Secure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9767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1E3DD1-7DB8-F0E2-02CD-8498A82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Ütemterv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7E23CBD-105A-710B-84CD-A6AE4902690A}"/>
              </a:ext>
            </a:extLst>
          </p:cNvPr>
          <p:cNvSpPr txBox="1"/>
          <p:nvPr/>
        </p:nvSpPr>
        <p:spPr>
          <a:xfrm>
            <a:off x="3979572" y="6492875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/>
              <a:t>* Az ütemterv tájékoztató jellegű, problémák felmerülése esetén változhat</a:t>
            </a:r>
            <a:r>
              <a:rPr lang="hu-HU" dirty="0"/>
              <a:t> 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5FF4E1F2-FB26-6CAE-A8DC-0C036B66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19079"/>
              </p:ext>
            </p:extLst>
          </p:nvPr>
        </p:nvGraphicFramePr>
        <p:xfrm>
          <a:off x="3979572" y="1579068"/>
          <a:ext cx="40640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52313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080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1-4. 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DDS Hello World elkészítése, Saját irányítást vezérlő </a:t>
                      </a:r>
                      <a:r>
                        <a:rPr lang="hu-HU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</a:t>
                      </a:r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hu-HU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subscriber</a:t>
                      </a:r>
                      <a:r>
                        <a:rPr lang="hu-HU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megírása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0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5-6.hét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Komponensek módosítása a vezérléshez, fordítás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linuxra</a:t>
                      </a:r>
                      <a:endParaRPr lang="hu-H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5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7-8.hét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Beaglebone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összekapcsolása a kamionnal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4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9-12.hét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Kommunikáció biztosítása külső behatolás ellen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7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13-14.hét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Tesztelés, hibajavítás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649023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73E5F7DB-A036-8106-CD5D-0CA3F07E5925}"/>
              </a:ext>
            </a:extLst>
          </p:cNvPr>
          <p:cNvSpPr txBox="1"/>
          <p:nvPr/>
        </p:nvSpPr>
        <p:spPr>
          <a:xfrm rot="19936958">
            <a:off x="8525436" y="260872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0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89</Words>
  <Application>Microsoft Office PowerPoint</Application>
  <PresentationFormat>Szélesvásznú</PresentationFormat>
  <Paragraphs>23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Candara</vt:lpstr>
      <vt:lpstr>Office-téma</vt:lpstr>
      <vt:lpstr>DDS-sel vezérelt távirányítós kamion</vt:lpstr>
      <vt:lpstr>Tervem a félév során elérni, hogy…</vt:lpstr>
      <vt:lpstr>Ütemterv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Ronald</dc:creator>
  <cp:lastModifiedBy>Ronald</cp:lastModifiedBy>
  <cp:revision>7</cp:revision>
  <dcterms:created xsi:type="dcterms:W3CDTF">2022-10-01T07:07:27Z</dcterms:created>
  <dcterms:modified xsi:type="dcterms:W3CDTF">2022-10-08T07:34:22Z</dcterms:modified>
</cp:coreProperties>
</file>