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sldIdLst>
    <p:sldId id="266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Open Sans ExtraBold" panose="020B0906030804020204" pitchFamily="34" charset="0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372B61"/>
    <a:srgbClr val="283C88"/>
    <a:srgbClr val="253E8E"/>
    <a:srgbClr val="5F2C60"/>
    <a:srgbClr val="2B3D8A"/>
    <a:srgbClr val="0D4F97"/>
    <a:srgbClr val="4464AD"/>
    <a:srgbClr val="615756"/>
    <a:srgbClr val="503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F496A-AFC0-4C53-9EAC-E16A9F46474A}" v="19" dt="2022-11-10T08:26:08.791"/>
    <p1510:client id="{F5353723-98A1-4682-8E12-FFAFF8C2C4FE}" v="3" dt="2022-11-10T08:21:50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nay Márton" userId="743684a0-5cf3-441a-80b0-db8164f3badb" providerId="ADAL" clId="{F5353723-98A1-4682-8E12-FFAFF8C2C4FE}"/>
    <pc:docChg chg="undo redo custSel modSld">
      <pc:chgData name="Tarnay Márton" userId="743684a0-5cf3-441a-80b0-db8164f3badb" providerId="ADAL" clId="{F5353723-98A1-4682-8E12-FFAFF8C2C4FE}" dt="2022-11-10T08:21:14.121" v="700" actId="20577"/>
      <pc:docMkLst>
        <pc:docMk/>
      </pc:docMkLst>
      <pc:sldChg chg="modSp mod">
        <pc:chgData name="Tarnay Márton" userId="743684a0-5cf3-441a-80b0-db8164f3badb" providerId="ADAL" clId="{F5353723-98A1-4682-8E12-FFAFF8C2C4FE}" dt="2022-11-10T08:15:19.451" v="118" actId="20577"/>
        <pc:sldMkLst>
          <pc:docMk/>
          <pc:sldMk cId="2532847594" sldId="258"/>
        </pc:sldMkLst>
        <pc:spChg chg="mod">
          <ac:chgData name="Tarnay Márton" userId="743684a0-5cf3-441a-80b0-db8164f3badb" providerId="ADAL" clId="{F5353723-98A1-4682-8E12-FFAFF8C2C4FE}" dt="2022-11-10T08:15:19.451" v="118" actId="20577"/>
          <ac:spMkLst>
            <pc:docMk/>
            <pc:sldMk cId="2532847594" sldId="258"/>
            <ac:spMk id="4" creationId="{00000000-0000-0000-0000-000000000000}"/>
          </ac:spMkLst>
        </pc:spChg>
        <pc:spChg chg="mod">
          <ac:chgData name="Tarnay Márton" userId="743684a0-5cf3-441a-80b0-db8164f3badb" providerId="ADAL" clId="{F5353723-98A1-4682-8E12-FFAFF8C2C4FE}" dt="2022-11-10T08:13:57.414" v="46" actId="20577"/>
          <ac:spMkLst>
            <pc:docMk/>
            <pc:sldMk cId="2532847594" sldId="258"/>
            <ac:spMk id="5" creationId="{00000000-0000-0000-0000-000000000000}"/>
          </ac:spMkLst>
        </pc:spChg>
        <pc:spChg chg="mod">
          <ac:chgData name="Tarnay Márton" userId="743684a0-5cf3-441a-80b0-db8164f3badb" providerId="ADAL" clId="{F5353723-98A1-4682-8E12-FFAFF8C2C4FE}" dt="2022-11-10T08:14:13.256" v="96" actId="20577"/>
          <ac:spMkLst>
            <pc:docMk/>
            <pc:sldMk cId="2532847594" sldId="258"/>
            <ac:spMk id="6" creationId="{00000000-0000-0000-0000-000000000000}"/>
          </ac:spMkLst>
        </pc:spChg>
      </pc:sldChg>
      <pc:sldChg chg="addSp modSp mod">
        <pc:chgData name="Tarnay Márton" userId="743684a0-5cf3-441a-80b0-db8164f3badb" providerId="ADAL" clId="{F5353723-98A1-4682-8E12-FFAFF8C2C4FE}" dt="2022-11-10T08:21:14.121" v="700" actId="20577"/>
        <pc:sldMkLst>
          <pc:docMk/>
          <pc:sldMk cId="2718983737" sldId="266"/>
        </pc:sldMkLst>
        <pc:spChg chg="mod">
          <ac:chgData name="Tarnay Márton" userId="743684a0-5cf3-441a-80b0-db8164f3badb" providerId="ADAL" clId="{F5353723-98A1-4682-8E12-FFAFF8C2C4FE}" dt="2022-11-10T08:21:14.121" v="700" actId="20577"/>
          <ac:spMkLst>
            <pc:docMk/>
            <pc:sldMk cId="2718983737" sldId="266"/>
            <ac:spMk id="3" creationId="{00000000-0000-0000-0000-000000000000}"/>
          </ac:spMkLst>
        </pc:spChg>
        <pc:spChg chg="mod">
          <ac:chgData name="Tarnay Márton" userId="743684a0-5cf3-441a-80b0-db8164f3badb" providerId="ADAL" clId="{F5353723-98A1-4682-8E12-FFAFF8C2C4FE}" dt="2022-11-10T08:15:35.047" v="142" actId="20577"/>
          <ac:spMkLst>
            <pc:docMk/>
            <pc:sldMk cId="2718983737" sldId="266"/>
            <ac:spMk id="4" creationId="{00000000-0000-0000-0000-000000000000}"/>
          </ac:spMkLst>
        </pc:spChg>
        <pc:picChg chg="add mod">
          <ac:chgData name="Tarnay Márton" userId="743684a0-5cf3-441a-80b0-db8164f3badb" providerId="ADAL" clId="{F5353723-98A1-4682-8E12-FFAFF8C2C4FE}" dt="2022-11-10T08:21:05.321" v="697" actId="1076"/>
          <ac:picMkLst>
            <pc:docMk/>
            <pc:sldMk cId="2718983737" sldId="266"/>
            <ac:picMk id="7" creationId="{8C395589-FE06-E1D8-85FD-BCB2569D8E9E}"/>
          </ac:picMkLst>
        </pc:picChg>
      </pc:sldChg>
    </pc:docChg>
  </pc:docChgLst>
  <pc:docChgLst>
    <pc:chgData name="Tarnay Márton" userId="743684a0-5cf3-441a-80b0-db8164f3badb" providerId="ADAL" clId="{3A280BE1-12C4-4B10-B9E0-92C10C8B2476}"/>
    <pc:docChg chg="undo custSel modSld">
      <pc:chgData name="Tarnay Márton" userId="743684a0-5cf3-441a-80b0-db8164f3badb" providerId="ADAL" clId="{3A280BE1-12C4-4B10-B9E0-92C10C8B2476}" dt="2022-10-25T21:27:59.133" v="13" actId="14100"/>
      <pc:docMkLst>
        <pc:docMk/>
      </pc:docMkLst>
      <pc:sldChg chg="modSp mod">
        <pc:chgData name="Tarnay Márton" userId="743684a0-5cf3-441a-80b0-db8164f3badb" providerId="ADAL" clId="{3A280BE1-12C4-4B10-B9E0-92C10C8B2476}" dt="2022-10-25T18:48:55.819" v="1"/>
        <pc:sldMkLst>
          <pc:docMk/>
          <pc:sldMk cId="2532847594" sldId="258"/>
        </pc:sldMkLst>
        <pc:spChg chg="mod">
          <ac:chgData name="Tarnay Márton" userId="743684a0-5cf3-441a-80b0-db8164f3badb" providerId="ADAL" clId="{3A280BE1-12C4-4B10-B9E0-92C10C8B2476}" dt="2022-10-25T18:48:55.819" v="1"/>
          <ac:spMkLst>
            <pc:docMk/>
            <pc:sldMk cId="2532847594" sldId="258"/>
            <ac:spMk id="5" creationId="{00000000-0000-0000-0000-000000000000}"/>
          </ac:spMkLst>
        </pc:spChg>
      </pc:sldChg>
      <pc:sldChg chg="addSp modSp mod">
        <pc:chgData name="Tarnay Márton" userId="743684a0-5cf3-441a-80b0-db8164f3badb" providerId="ADAL" clId="{3A280BE1-12C4-4B10-B9E0-92C10C8B2476}" dt="2022-10-25T21:27:59.133" v="13" actId="14100"/>
        <pc:sldMkLst>
          <pc:docMk/>
          <pc:sldMk cId="781757384" sldId="270"/>
        </pc:sldMkLst>
        <pc:spChg chg="mod">
          <ac:chgData name="Tarnay Márton" userId="743684a0-5cf3-441a-80b0-db8164f3badb" providerId="ADAL" clId="{3A280BE1-12C4-4B10-B9E0-92C10C8B2476}" dt="2022-10-25T21:27:55.024" v="12" actId="14100"/>
          <ac:spMkLst>
            <pc:docMk/>
            <pc:sldMk cId="781757384" sldId="270"/>
            <ac:spMk id="6" creationId="{00000000-0000-0000-0000-000000000000}"/>
          </ac:spMkLst>
        </pc:spChg>
        <pc:spChg chg="mod">
          <ac:chgData name="Tarnay Márton" userId="743684a0-5cf3-441a-80b0-db8164f3badb" providerId="ADAL" clId="{3A280BE1-12C4-4B10-B9E0-92C10C8B2476}" dt="2022-10-25T21:27:59.133" v="13" actId="14100"/>
          <ac:spMkLst>
            <pc:docMk/>
            <pc:sldMk cId="781757384" sldId="270"/>
            <ac:spMk id="10" creationId="{00000000-0000-0000-0000-000000000000}"/>
          </ac:spMkLst>
        </pc:spChg>
        <pc:spChg chg="mod">
          <ac:chgData name="Tarnay Márton" userId="743684a0-5cf3-441a-80b0-db8164f3badb" providerId="ADAL" clId="{3A280BE1-12C4-4B10-B9E0-92C10C8B2476}" dt="2022-10-25T21:27:27.724" v="4" actId="1076"/>
          <ac:spMkLst>
            <pc:docMk/>
            <pc:sldMk cId="781757384" sldId="270"/>
            <ac:spMk id="13" creationId="{00000000-0000-0000-0000-000000000000}"/>
          </ac:spMkLst>
        </pc:spChg>
        <pc:grpChg chg="add mod">
          <ac:chgData name="Tarnay Márton" userId="743684a0-5cf3-441a-80b0-db8164f3badb" providerId="ADAL" clId="{3A280BE1-12C4-4B10-B9E0-92C10C8B2476}" dt="2022-10-25T21:27:42.957" v="10" actId="164"/>
          <ac:grpSpMkLst>
            <pc:docMk/>
            <pc:sldMk cId="781757384" sldId="270"/>
            <ac:grpSpMk id="7" creationId="{B1150490-5C7B-D3C6-CEA8-366E76750281}"/>
          </ac:grpSpMkLst>
        </pc:grpChg>
      </pc:sldChg>
    </pc:docChg>
  </pc:docChgLst>
  <pc:docChgLst>
    <pc:chgData name="Tarnay Márton" userId="S::tarnay.marton@edu.bme.hu::743684a0-5cf3-441a-80b0-db8164f3badb" providerId="AD" clId="Web-{2A7F496A-AFC0-4C53-9EAC-E16A9F46474A}"/>
    <pc:docChg chg="modSld">
      <pc:chgData name="Tarnay Márton" userId="S::tarnay.marton@edu.bme.hu::743684a0-5cf3-441a-80b0-db8164f3badb" providerId="AD" clId="Web-{2A7F496A-AFC0-4C53-9EAC-E16A9F46474A}" dt="2022-11-10T08:26:08.791" v="19" actId="1076"/>
      <pc:docMkLst>
        <pc:docMk/>
      </pc:docMkLst>
      <pc:sldChg chg="modSp">
        <pc:chgData name="Tarnay Márton" userId="S::tarnay.marton@edu.bme.hu::743684a0-5cf3-441a-80b0-db8164f3badb" providerId="AD" clId="Web-{2A7F496A-AFC0-4C53-9EAC-E16A9F46474A}" dt="2022-11-10T08:25:19.587" v="5" actId="1076"/>
        <pc:sldMkLst>
          <pc:docMk/>
          <pc:sldMk cId="2532847594" sldId="258"/>
        </pc:sldMkLst>
        <pc:spChg chg="mod">
          <ac:chgData name="Tarnay Márton" userId="S::tarnay.marton@edu.bme.hu::743684a0-5cf3-441a-80b0-db8164f3badb" providerId="AD" clId="Web-{2A7F496A-AFC0-4C53-9EAC-E16A9F46474A}" dt="2022-11-10T08:25:19.587" v="5" actId="1076"/>
          <ac:spMkLst>
            <pc:docMk/>
            <pc:sldMk cId="2532847594" sldId="258"/>
            <ac:spMk id="4" creationId="{00000000-0000-0000-0000-000000000000}"/>
          </ac:spMkLst>
        </pc:spChg>
        <pc:spChg chg="mod">
          <ac:chgData name="Tarnay Márton" userId="S::tarnay.marton@edu.bme.hu::743684a0-5cf3-441a-80b0-db8164f3badb" providerId="AD" clId="Web-{2A7F496A-AFC0-4C53-9EAC-E16A9F46474A}" dt="2022-11-10T08:25:06.774" v="2" actId="1076"/>
          <ac:spMkLst>
            <pc:docMk/>
            <pc:sldMk cId="2532847594" sldId="258"/>
            <ac:spMk id="5" creationId="{00000000-0000-0000-0000-000000000000}"/>
          </ac:spMkLst>
        </pc:spChg>
        <pc:spChg chg="mod">
          <ac:chgData name="Tarnay Márton" userId="S::tarnay.marton@edu.bme.hu::743684a0-5cf3-441a-80b0-db8164f3badb" providerId="AD" clId="Web-{2A7F496A-AFC0-4C53-9EAC-E16A9F46474A}" dt="2022-11-10T08:25:03.383" v="1" actId="20577"/>
          <ac:spMkLst>
            <pc:docMk/>
            <pc:sldMk cId="2532847594" sldId="258"/>
            <ac:spMk id="6" creationId="{00000000-0000-0000-0000-000000000000}"/>
          </ac:spMkLst>
        </pc:spChg>
      </pc:sldChg>
      <pc:sldChg chg="addSp delSp modSp">
        <pc:chgData name="Tarnay Márton" userId="S::tarnay.marton@edu.bme.hu::743684a0-5cf3-441a-80b0-db8164f3badb" providerId="AD" clId="Web-{2A7F496A-AFC0-4C53-9EAC-E16A9F46474A}" dt="2022-11-10T08:26:08.791" v="19" actId="1076"/>
        <pc:sldMkLst>
          <pc:docMk/>
          <pc:sldMk cId="2718983737" sldId="266"/>
        </pc:sldMkLst>
        <pc:spChg chg="del mod">
          <ac:chgData name="Tarnay Márton" userId="S::tarnay.marton@edu.bme.hu::743684a0-5cf3-441a-80b0-db8164f3badb" providerId="AD" clId="Web-{2A7F496A-AFC0-4C53-9EAC-E16A9F46474A}" dt="2022-11-10T08:25:41.556" v="15"/>
          <ac:spMkLst>
            <pc:docMk/>
            <pc:sldMk cId="2718983737" sldId="266"/>
            <ac:spMk id="3" creationId="{00000000-0000-0000-0000-000000000000}"/>
          </ac:spMkLst>
        </pc:spChg>
        <pc:spChg chg="mod">
          <ac:chgData name="Tarnay Márton" userId="S::tarnay.marton@edu.bme.hu::743684a0-5cf3-441a-80b0-db8164f3badb" providerId="AD" clId="Web-{2A7F496A-AFC0-4C53-9EAC-E16A9F46474A}" dt="2022-11-10T08:25:56.025" v="18" actId="20577"/>
          <ac:spMkLst>
            <pc:docMk/>
            <pc:sldMk cId="2718983737" sldId="266"/>
            <ac:spMk id="4" creationId="{00000000-0000-0000-0000-000000000000}"/>
          </ac:spMkLst>
        </pc:spChg>
        <pc:spChg chg="add del mod">
          <ac:chgData name="Tarnay Márton" userId="S::tarnay.marton@edu.bme.hu::743684a0-5cf3-441a-80b0-db8164f3badb" providerId="AD" clId="Web-{2A7F496A-AFC0-4C53-9EAC-E16A9F46474A}" dt="2022-11-10T08:25:47.728" v="16"/>
          <ac:spMkLst>
            <pc:docMk/>
            <pc:sldMk cId="2718983737" sldId="266"/>
            <ac:spMk id="8" creationId="{780A56C6-732D-D2DD-742D-8F55C5CF6106}"/>
          </ac:spMkLst>
        </pc:spChg>
        <pc:picChg chg="del">
          <ac:chgData name="Tarnay Márton" userId="S::tarnay.marton@edu.bme.hu::743684a0-5cf3-441a-80b0-db8164f3badb" providerId="AD" clId="Web-{2A7F496A-AFC0-4C53-9EAC-E16A9F46474A}" dt="2022-11-10T08:25:26.243" v="6"/>
          <ac:picMkLst>
            <pc:docMk/>
            <pc:sldMk cId="2718983737" sldId="266"/>
            <ac:picMk id="7" creationId="{8C395589-FE06-E1D8-85FD-BCB2569D8E9E}"/>
          </ac:picMkLst>
        </pc:picChg>
        <pc:picChg chg="add mod ord">
          <ac:chgData name="Tarnay Márton" userId="S::tarnay.marton@edu.bme.hu::743684a0-5cf3-441a-80b0-db8164f3badb" providerId="AD" clId="Web-{2A7F496A-AFC0-4C53-9EAC-E16A9F46474A}" dt="2022-11-10T08:26:08.791" v="19" actId="1076"/>
          <ac:picMkLst>
            <pc:docMk/>
            <pc:sldMk cId="2718983737" sldId="266"/>
            <ac:picMk id="9" creationId="{F44CD94C-ECA8-786F-2532-532316DB2E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3783-5DCD-4AF3-8240-3A025A9A52F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45F1-7FE6-4F4B-AE1D-BF73A7F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674" y="1149532"/>
            <a:ext cx="10168652" cy="1034687"/>
          </a:xfrm>
        </p:spPr>
        <p:txBody>
          <a:bodyPr anchor="b">
            <a:noAutofit/>
          </a:bodyPr>
          <a:lstStyle>
            <a:lvl1pPr algn="l">
              <a:defRPr sz="54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347" y="2401599"/>
            <a:ext cx="7195359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5625246"/>
            <a:ext cx="2649608" cy="85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2419" r="19947" b="32423"/>
          <a:stretch/>
        </p:blipFill>
        <p:spPr>
          <a:xfrm>
            <a:off x="9833869" y="5613068"/>
            <a:ext cx="1604834" cy="9233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044523" y="5613068"/>
            <a:ext cx="610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Budapest University of Technology and Economics</a:t>
            </a:r>
          </a:p>
          <a:p>
            <a:pPr algn="ctr"/>
            <a:r>
              <a:rPr lang="en-US"/>
              <a:t>Department of Measurement and Information Systems</a:t>
            </a:r>
          </a:p>
          <a:p>
            <a:pPr algn="ctr"/>
            <a:r>
              <a:rPr lang="en-US" err="1"/>
              <a:t>ftsrg</a:t>
            </a:r>
            <a:r>
              <a:rPr lang="en-US"/>
              <a:t> Research Group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909619" y="179947"/>
            <a:ext cx="4981650" cy="383463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/>
              <a:t>Software and Systems Verification (VIMIMA01)</a:t>
            </a:r>
          </a:p>
        </p:txBody>
      </p:sp>
    </p:spTree>
    <p:extLst>
      <p:ext uri="{BB962C8B-B14F-4D97-AF65-F5344CB8AC3E}">
        <p14:creationId xmlns:p14="http://schemas.microsoft.com/office/powerpoint/2010/main" val="338144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Software and Systems Verification (VIMIMA01)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2"/>
          </p:nvPr>
        </p:nvSpPr>
        <p:spPr>
          <a:xfrm>
            <a:off x="574978" y="1201994"/>
            <a:ext cx="11021961" cy="5051321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lang="en-US" smtClean="0"/>
            </a:lvl1pPr>
            <a:lvl2pPr marL="685800" indent="-228600">
              <a:buFont typeface="Open Sans" panose="020B0606030504020204" pitchFamily="34" charset="0"/>
              <a:buChar char="–"/>
              <a:defRPr lang="en-US" smtClean="0"/>
            </a:lvl2pPr>
            <a:lvl3pPr marL="1143000" indent="-228600">
              <a:buFont typeface="Open Sans" panose="020B0606030504020204" pitchFamily="34" charset="0"/>
              <a:buChar char="–"/>
              <a:defRPr lang="en-US" smtClean="0"/>
            </a:lvl3pPr>
            <a:lvl4pPr marL="1600200" indent="-228600">
              <a:buFont typeface="Open Sans" panose="020B0606030504020204" pitchFamily="34" charset="0"/>
              <a:buChar char="–"/>
              <a:defRPr lang="en-US" smtClean="0"/>
            </a:lvl4pPr>
            <a:lvl5pPr marL="2057400" indent="-228600">
              <a:buFont typeface="Open Sans" panose="020B0606030504020204" pitchFamily="34" charset="0"/>
              <a:buChar char="–"/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25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79" y="2083665"/>
            <a:ext cx="5156748" cy="157070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8" y="3838724"/>
            <a:ext cx="4733002" cy="90702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 flipH="1">
            <a:off x="-1" y="6419821"/>
            <a:ext cx="11264000" cy="438180"/>
          </a:xfrm>
          <a:custGeom>
            <a:avLst/>
            <a:gdLst>
              <a:gd name="connsiteX0" fmla="*/ 11264000 w 11264000"/>
              <a:gd name="connsiteY0" fmla="*/ 0 h 438180"/>
              <a:gd name="connsiteX1" fmla="*/ 0 w 11264000"/>
              <a:gd name="connsiteY1" fmla="*/ 0 h 438180"/>
              <a:gd name="connsiteX2" fmla="*/ 172203 w 11264000"/>
              <a:gd name="connsiteY2" fmla="*/ 438180 h 438180"/>
              <a:gd name="connsiteX3" fmla="*/ 11264000 w 11264000"/>
              <a:gd name="connsiteY3" fmla="*/ 438180 h 438180"/>
              <a:gd name="connsiteX4" fmla="*/ 11264000 w 11264000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000" h="438180">
                <a:moveTo>
                  <a:pt x="11264000" y="0"/>
                </a:moveTo>
                <a:lnTo>
                  <a:pt x="0" y="0"/>
                </a:lnTo>
                <a:lnTo>
                  <a:pt x="172203" y="438180"/>
                </a:lnTo>
                <a:lnTo>
                  <a:pt x="11264000" y="438180"/>
                </a:lnTo>
                <a:lnTo>
                  <a:pt x="1126400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1208783" y="6419820"/>
            <a:ext cx="983218" cy="438180"/>
          </a:xfrm>
          <a:custGeom>
            <a:avLst/>
            <a:gdLst>
              <a:gd name="connsiteX0" fmla="*/ 172204 w 983218"/>
              <a:gd name="connsiteY0" fmla="*/ 0 h 438180"/>
              <a:gd name="connsiteX1" fmla="*/ 983218 w 983218"/>
              <a:gd name="connsiteY1" fmla="*/ 0 h 438180"/>
              <a:gd name="connsiteX2" fmla="*/ 983218 w 983218"/>
              <a:gd name="connsiteY2" fmla="*/ 438180 h 438180"/>
              <a:gd name="connsiteX3" fmla="*/ 0 w 983218"/>
              <a:gd name="connsiteY3" fmla="*/ 438180 h 438180"/>
              <a:gd name="connsiteX4" fmla="*/ 172204 w 983218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18" h="438180">
                <a:moveTo>
                  <a:pt x="172204" y="0"/>
                </a:moveTo>
                <a:lnTo>
                  <a:pt x="983218" y="0"/>
                </a:lnTo>
                <a:lnTo>
                  <a:pt x="983218" y="438180"/>
                </a:lnTo>
                <a:lnTo>
                  <a:pt x="0" y="438180"/>
                </a:lnTo>
                <a:lnTo>
                  <a:pt x="172204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9" y="1201994"/>
            <a:ext cx="11021962" cy="505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t="32447" r="19869" b="31872"/>
          <a:stretch/>
        </p:blipFill>
        <p:spPr>
          <a:xfrm>
            <a:off x="11441362" y="6453743"/>
            <a:ext cx="655748" cy="3781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359" y="6448478"/>
            <a:ext cx="27432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1" y="6448478"/>
            <a:ext cx="41148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Software and Systems Verification (VIMIMA01)</a:t>
            </a:r>
          </a:p>
        </p:txBody>
      </p:sp>
    </p:spTree>
    <p:extLst>
      <p:ext uri="{BB962C8B-B14F-4D97-AF65-F5344CB8AC3E}">
        <p14:creationId xmlns:p14="http://schemas.microsoft.com/office/powerpoint/2010/main" val="94651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Tx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ea typeface="+mj-lt"/>
                <a:cs typeface="+mj-lt"/>
              </a:rPr>
              <a:t>A kommunikáció modellje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CPS </a:t>
            </a:r>
            <a:r>
              <a:rPr lang="en-US" dirty="0" err="1"/>
              <a:t>demonstrátor</a:t>
            </a:r>
            <a:r>
              <a:rPr lang="en-US" dirty="0"/>
              <a:t> </a:t>
            </a:r>
            <a:r>
              <a:rPr lang="en-US" dirty="0" err="1"/>
              <a:t>kialakítása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56167D4-5312-1575-A644-8C75D56D3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78" y="1035486"/>
            <a:ext cx="9075161" cy="50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3737"/>
      </p:ext>
    </p:extLst>
  </p:cSld>
  <p:clrMapOvr>
    <a:masterClrMapping/>
  </p:clrMapOvr>
</p:sld>
</file>

<file path=ppt/theme/theme1.xml><?xml version="1.0" encoding="utf-8"?>
<a:theme xmlns:a="http://schemas.openxmlformats.org/drawingml/2006/main" name="FTSRG">
  <a:themeElements>
    <a:clrScheme name="FTSRG">
      <a:dk1>
        <a:srgbClr val="000000"/>
      </a:dk1>
      <a:lt1>
        <a:srgbClr val="FFFFFF"/>
      </a:lt1>
      <a:dk2>
        <a:srgbClr val="2F2D2E"/>
      </a:dk2>
      <a:lt2>
        <a:srgbClr val="A7A8A7"/>
      </a:lt2>
      <a:accent1>
        <a:srgbClr val="1446A0"/>
      </a:accent1>
      <a:accent2>
        <a:srgbClr val="960018"/>
      </a:accent2>
      <a:accent3>
        <a:srgbClr val="522B47"/>
      </a:accent3>
      <a:accent4>
        <a:srgbClr val="FB8B2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TSRG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1F96956FE3626F4096DD2D4AE1AB418C" ma:contentTypeVersion="3" ma:contentTypeDescription="Új dokumentum létrehozása." ma:contentTypeScope="" ma:versionID="70bc5c4ce4f18ec75db195e01ede41c3">
  <xsd:schema xmlns:xsd="http://www.w3.org/2001/XMLSchema" xmlns:xs="http://www.w3.org/2001/XMLSchema" xmlns:p="http://schemas.microsoft.com/office/2006/metadata/properties" xmlns:ns2="e9e68610-1909-4f16-a337-a2bd7df610e9" targetNamespace="http://schemas.microsoft.com/office/2006/metadata/properties" ma:root="true" ma:fieldsID="f75f91e7d0e985653e8a70caf24fd869" ns2:_="">
    <xsd:import namespace="e9e68610-1909-4f16-a337-a2bd7df610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68610-1909-4f16-a337-a2bd7df610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103FE5-A099-4F61-9D6F-2110C50F0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e68610-1909-4f16-a337-a2bd7df610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851FF4-DCB4-4D10-8109-0408F2A13FB0}">
  <ds:schemaRefs>
    <ds:schemaRef ds:uri="7d46347d-a67f-49df-9449-f34e23d36a7e"/>
    <ds:schemaRef ds:uri="9fb381ea-5fe6-458d-b6ed-91caf0326a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AD8B81F-CB5F-4690-9109-10B5228B62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</Words>
  <Application>Microsoft Office PowerPoint</Application>
  <PresentationFormat>Szélesvásznú</PresentationFormat>
  <Paragraphs>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Calibri</vt:lpstr>
      <vt:lpstr>Open Sans</vt:lpstr>
      <vt:lpstr>Arial</vt:lpstr>
      <vt:lpstr>Open Sans ExtraBold</vt:lpstr>
      <vt:lpstr>FTSRG</vt:lpstr>
      <vt:lpstr>A kommunikáció modellje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>kris</dc:creator>
  <cp:lastModifiedBy>Ronald</cp:lastModifiedBy>
  <cp:revision>12</cp:revision>
  <dcterms:created xsi:type="dcterms:W3CDTF">2019-09-05T14:22:57Z</dcterms:created>
  <dcterms:modified xsi:type="dcterms:W3CDTF">2022-12-08T13:49:37Z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0x0101001F96956FE3626F4096DD2D4AE1AB418C</vt:lpwstr>
  </property>
</Properties>
</file>