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44C3-F9FD-BBEA-6BAA-C2C26299F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6F961-5F85-7463-A845-33ABD8256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46EC9-B884-D914-DE9E-E5C82E98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AB3-E4F6-4A46-AAEA-FCD705122E7F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B5BD9-E9F0-5B37-7EFD-7A8E37BC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EEFD8-C219-E604-A705-02B009A8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4AB2-FB84-4AF4-ADE1-5FEB8E7C8D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73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BA77-46AF-79FD-B529-5C198571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937A4-769D-0A1B-2C31-815CDF9E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4638B-04E3-6A02-A593-CABDA408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AB3-E4F6-4A46-AAEA-FCD705122E7F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3A43E-8AE4-5071-6684-D7F213BB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E2955-96F2-4A97-88F7-B8A012AF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4AB2-FB84-4AF4-ADE1-5FEB8E7C8D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878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C4AA9-3468-9C5C-9CD3-A4D2758CE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31789-7797-0627-6BAE-B2FDF2B53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FF17-2001-B496-F083-437D48EA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AB3-E4F6-4A46-AAEA-FCD705122E7F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07C50-C0F9-2573-C28A-FE5D32F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B1E52-4C3E-5269-8C43-C28BB6BF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4AB2-FB84-4AF4-ADE1-5FEB8E7C8D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048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F245-BE57-0F54-1D9F-04CFE515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3204-BF44-E600-A7CA-77547A8E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79861-8C33-1B07-D272-DDD2599E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AB3-E4F6-4A46-AAEA-FCD705122E7F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FD66C-CCA4-D9E8-C2F7-C6855054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04AD-EA75-56AE-97AD-38B14972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4AB2-FB84-4AF4-ADE1-5FEB8E7C8D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299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7ACD-C808-AA2D-BF40-549F991D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BBC9F-366C-0C9D-D471-C86309C76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E51F5-34BE-B843-383A-995A649C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AB3-E4F6-4A46-AAEA-FCD705122E7F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EB069-F84D-2A8F-D531-F46D250F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A58E-0EA0-8E49-D5E0-C94A74EB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4AB2-FB84-4AF4-ADE1-5FEB8E7C8D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95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FEED-1DD8-3174-C9A7-DDF3F1D2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4B61-C7FF-3641-E5D9-2A2FA9C0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10BBB-2A79-21F4-A5E5-5A67F655A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7E385-0B1E-8AEB-B026-2AC893D1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AB3-E4F6-4A46-AAEA-FCD705122E7F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1D7EB-2E20-729F-DF6B-F59292A9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9B700-4180-F992-E41D-905B73AB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4AB2-FB84-4AF4-ADE1-5FEB8E7C8D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501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57EE-EE69-91FC-38DF-C2AFAD83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26A04-5D6E-0125-0095-ED6C4E03D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4FB0D-F6E4-5093-B3B0-0A5B25EB8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3AD74-C3E8-C7C8-AD63-9016AA337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1D359-C55D-48CB-67FC-D94997408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6DE1E-B0A7-6BCA-30BE-689D1011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AB3-E4F6-4A46-AAEA-FCD705122E7F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359F1-FCED-7CD0-6E26-6B493DBE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F33DE-77AC-82BE-0A6F-1D9E593B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4AB2-FB84-4AF4-ADE1-5FEB8E7C8D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847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6AF5-0B66-067A-05F5-F82E42E8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2243E-3CF9-F603-DABB-3C85E306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AB3-E4F6-4A46-AAEA-FCD705122E7F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AC144-566D-AF15-58F8-E1DCE7B7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83C69-7553-131E-5A79-EBA20F1B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4AB2-FB84-4AF4-ADE1-5FEB8E7C8D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283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396D8-5F52-5E3B-EBDF-90B9277E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AB3-E4F6-4A46-AAEA-FCD705122E7F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46C8B-E0A9-4541-D500-768EDC44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790BD-439A-A349-C0B5-50F53CC5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4AB2-FB84-4AF4-ADE1-5FEB8E7C8D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35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FDB-5587-A133-DE5B-5AAE6061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11D2-32B3-0F94-BF6F-7402DB6B3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F1D94-29ED-C754-15E8-19340EF9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E5024-6B63-9F77-A41C-C36682BC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AB3-E4F6-4A46-AAEA-FCD705122E7F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68A95-D961-A406-7AA6-F8F58D51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468D6-4F46-19AE-CE7F-9EAA2415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4AB2-FB84-4AF4-ADE1-5FEB8E7C8D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8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F46F-4EB3-0E19-73A6-6AEE582B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10A53-A9F9-8499-30B6-F135B4880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7BF5A-EB97-5476-5F8B-A2A032A6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5FA6E-7873-490E-EF3F-12CB311B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AB3-E4F6-4A46-AAEA-FCD705122E7F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D8C0D-4661-8938-49D3-D8316055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EDC7F-75C2-4516-7EDF-8C4A3F1B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4AB2-FB84-4AF4-ADE1-5FEB8E7C8D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742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AE4FE-F350-49B1-EC6A-B8286EE2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042DD-7DD7-1E5D-8147-50C807077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7AEFE-4DF6-0706-5900-5684631E6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D7AB3-E4F6-4A46-AAEA-FCD705122E7F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E2EB-79F8-8A6D-9120-818DA901A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2007-4477-1258-F3D0-8EFBE6D06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C4AB2-FB84-4AF4-ADE1-5FEB8E7C8D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58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547807-9DF1-4670-9991-6AF711F2B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12" y="272563"/>
            <a:ext cx="4178103" cy="216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D36D32-2A93-46B4-6338-E65AF381F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541" y="283694"/>
            <a:ext cx="4208414" cy="21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1A48C-5EA0-0EF8-7988-C6A5DC747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306" y="283694"/>
            <a:ext cx="4224355" cy="21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DF4994-95F8-690C-B165-305B1540B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12" y="2443526"/>
            <a:ext cx="4223284" cy="216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877C23-95E6-F3BE-6E50-A38E8A6C7C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1541" y="2454657"/>
            <a:ext cx="4215613" cy="21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156C26-03B0-E0E0-B59A-EB6F8F3BCF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8125" y="2432563"/>
            <a:ext cx="4184000" cy="21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892431-8511-F15E-BE7D-62B3DE618E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1541" y="4614489"/>
            <a:ext cx="4208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7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A4C022-DFE9-F5AE-5B81-3618BF644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98" y="64289"/>
            <a:ext cx="4169671" cy="216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3D433C-F3AC-EF7A-08F5-0396E6C92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880" y="67352"/>
            <a:ext cx="4199553" cy="21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E96D4-86CF-37F2-C5AE-5DEDDA286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542" y="86404"/>
            <a:ext cx="4231673" cy="21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856528-7434-BD11-BE18-4185170C2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216" y="2208258"/>
            <a:ext cx="4199553" cy="216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A9E901-1A60-950C-CA06-3B56FB325B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118" y="2189206"/>
            <a:ext cx="4191524" cy="21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1298FC-EAAF-37E1-E8A3-D902A4E23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2662" y="2224289"/>
            <a:ext cx="4224000" cy="21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F05505-8D36-32D8-8722-2F698DFBF8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8833" y="4511388"/>
            <a:ext cx="418349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7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Quek</dc:creator>
  <cp:lastModifiedBy>Adam Quek</cp:lastModifiedBy>
  <cp:revision>2</cp:revision>
  <dcterms:created xsi:type="dcterms:W3CDTF">2023-03-27T03:11:15Z</dcterms:created>
  <dcterms:modified xsi:type="dcterms:W3CDTF">2024-04-07T07:18:00Z</dcterms:modified>
</cp:coreProperties>
</file>