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7" r:id="rId6"/>
    <p:sldId id="310" r:id="rId7"/>
    <p:sldId id="314" r:id="rId8"/>
    <p:sldId id="315" r:id="rId9"/>
    <p:sldId id="316" r:id="rId10"/>
  </p:sldIdLst>
  <p:sldSz cx="12188825" cy="6858000"/>
  <p:notesSz cx="6858000" cy="9144000"/>
  <p:custDataLst>
    <p:tags r:id="rId13"/>
  </p:custDataLst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378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4FBF478-76C8-4C69-95A6-5564910A43D9}" type="datetime1">
              <a:rPr lang="sk-SK" smtClean="0"/>
              <a:pPr algn="r" rtl="0"/>
              <a:t>13. 1. 2022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sk-SK" smtClean="0"/>
              <a:pPr algn="r" rtl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E4AB7E-389B-4708-AF25-04AB256EE86E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4" name="Zástupný objekt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Upraviť štýl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 smtClean="0"/>
              <a:t>Kliknutím upravte štýl predlohy podnadpisov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6DEB61-A2FE-4438-8DB2-41BE5B157831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8051C9-F67D-42B3-8547-4ED70EEE8AD0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274564-1C23-4CA5-BC3F-1A0E76EC18EA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80BA7C-89B3-43DC-B597-6FE7F553FC21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486B19-4FA6-41C2-BEC0-930B75C88018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7" name="Zástupný objekt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63C9F-75EE-4793-BDCD-4221CD4ED39D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8" name="Zástupný objekt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E476E-B8D6-4121-A506-6BA000A1CCE7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A2DFA9-D879-44EC-97AE-D1487988B77D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3" name="Zástupný objekt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07A669-34C3-4494-8557-CCA0770C295D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sk-SK" noProof="0" smtClean="0"/>
              <a:t>Ak chcete pridať obrázok, kliknite na ikonu</a:t>
            </a:r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BD4181-6A62-4267-AFAF-61715D47F93B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 dirty="0"/>
              <a:t>Upravte štýly predlohy textu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394-C29D-4FE2-A2D4-689B1568FA46}" type="datetime1">
              <a:rPr lang="sk-SK" noProof="0" smtClean="0"/>
              <a:pPr/>
              <a:t>13. 1. 2022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" dirty="0" smtClean="0"/>
              <a:t>Milionár</a:t>
            </a:r>
            <a:endParaRPr lang="en-US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k" dirty="0" smtClean="0"/>
              <a:t>Nikolas Michalička, Daniel Rzeszoto</a:t>
            </a:r>
          </a:p>
          <a:p>
            <a:pPr rtl="0"/>
            <a:r>
              <a:rPr lang="sk" dirty="0" smtClean="0"/>
              <a:t>II.AT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Pravidlá</a:t>
            </a:r>
          </a:p>
          <a:p>
            <a:r>
              <a:rPr lang="sk-SK" dirty="0" smtClean="0"/>
              <a:t>Ukážka</a:t>
            </a:r>
          </a:p>
          <a:p>
            <a:r>
              <a:rPr lang="sk-SK" dirty="0" smtClean="0"/>
              <a:t>Zdrojový kód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20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sk" dirty="0" smtClean="0"/>
              <a:t>Pravidlá</a:t>
            </a:r>
            <a:endParaRPr lang="en-US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Vedomostný kvíz, ktorý sa skladá z 10 otázok</a:t>
            </a:r>
          </a:p>
          <a:p>
            <a:pPr rtl="0"/>
            <a:r>
              <a:rPr lang="sk-SK" dirty="0" smtClean="0"/>
              <a:t>Po každej správne odpovedanej otázke sa vám bude pripisovať väčšia a väčšia suma peňazí, avšak ak len odpoviete nesprávne tak hra pre vás skončila</a:t>
            </a:r>
          </a:p>
          <a:p>
            <a:pPr rtl="0"/>
            <a:r>
              <a:rPr lang="sk-SK" dirty="0" smtClean="0"/>
              <a:t>Na odpovedanie každej otázky máte 15 sekúnd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31099" y="332656"/>
            <a:ext cx="8692399" cy="2819400"/>
          </a:xfrm>
        </p:spPr>
        <p:txBody>
          <a:bodyPr rtlCol="0"/>
          <a:lstStyle/>
          <a:p>
            <a:pPr algn="ctr" rtl="0"/>
            <a:r>
              <a:rPr lang="sk-SK" dirty="0" smtClean="0"/>
              <a:t>Ukážka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Užite si ukážku našej hry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sk-SK" dirty="0" smtClean="0"/>
              <a:t>Zdrojový kód</a:t>
            </a:r>
            <a:endParaRPr lang="sk-SK" dirty="0"/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2184014"/>
            <a:ext cx="4148975" cy="3276600"/>
          </a:xfrm>
        </p:spPr>
      </p:pic>
      <p:pic>
        <p:nvPicPr>
          <p:cNvPr id="8" name="Zástupný objekt pre obsah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2259998"/>
            <a:ext cx="7169068" cy="3545266"/>
          </a:xfr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sk-SK" dirty="0" smtClean="0"/>
              <a:t>Ďakujeme za pozornosť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522413" y="5301208"/>
            <a:ext cx="9134391" cy="155679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sk-SK" dirty="0" smtClean="0"/>
              <a:t>rzeszotodaniel@gmail.com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sk-SK" dirty="0" smtClean="0"/>
              <a:t>nikolasmichalicka@gmail.com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sk-SK" dirty="0" smtClean="0"/>
              <a:t>https</a:t>
            </a:r>
            <a:r>
              <a:rPr lang="sk-SK" dirty="0"/>
              <a:t>://github.com/minerxx91/Milionar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el v digitálnej modrej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770_TF02895261" id="{7D4790BC-7012-4A53-8458-880967404F7F}" vid="{3DD3EB88-F406-402C-8E6A-7430797F380B}"/>
    </a:ext>
  </a:extLst>
</a:theme>
</file>

<file path=ppt/theme/theme2.xml><?xml version="1.0" encoding="utf-8"?>
<a:theme xmlns:a="http://schemas.openxmlformats.org/drawingml/2006/main" name="Motív balíka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www.w3.org/XML/1998/namespace"/>
    <ds:schemaRef ds:uri="http://purl.org/dc/dcmitype/"/>
    <ds:schemaRef ds:uri="4873beb7-5857-4685-be1f-d57550cc96cc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Obchodná prezentácia s modrým digitálnym tunelom (širokouhlý formát)</Template>
  <TotalTime>0</TotalTime>
  <Words>70</Words>
  <Application>Microsoft Office PowerPoint</Application>
  <PresentationFormat>Vlastná</PresentationFormat>
  <Paragraphs>18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Arial</vt:lpstr>
      <vt:lpstr>Corbel</vt:lpstr>
      <vt:lpstr>Tunel v digitálnej modrej 16:9</vt:lpstr>
      <vt:lpstr>Milionár</vt:lpstr>
      <vt:lpstr>Obsah</vt:lpstr>
      <vt:lpstr>Pravidlá</vt:lpstr>
      <vt:lpstr>Ukážka</vt:lpstr>
      <vt:lpstr>Zdrojový kód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2022-01-13T18:42:23Z</dcterms:created>
  <dcterms:modified xsi:type="dcterms:W3CDTF">2022-01-13T22:13:51Z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