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eselfQAQ/MineselfBRPShader" TargetMode="External"/><Relationship Id="rId2" Type="http://schemas.openxmlformats.org/officeDocument/2006/relationships/hyperlink" Target="https://www.yuque.com/mineself/sra9a9/wgfmmizylt8oxs3e?singleDoc# &#12298;&#21069;&#35328;&#12299;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前言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11506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-0-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大致方向以及内容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复习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4413261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作品集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展示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5228072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解析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手写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260CF7CD-E4AE-762F-DA19-50F9F6B1DA4A}"/>
              </a:ext>
            </a:extLst>
          </p:cNvPr>
          <p:cNvSpPr txBox="1"/>
          <p:nvPr/>
        </p:nvSpPr>
        <p:spPr>
          <a:xfrm>
            <a:off x="8504329" y="5385907"/>
            <a:ext cx="331497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做了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几个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PPT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发现内容几乎和文档的一致，可能考虑直接跟着文档讲解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3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</a:t>
            </a:r>
            <a:endParaRPr lang="en-US" altLang="zh-CN" sz="5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以及</a:t>
            </a:r>
            <a:endParaRPr lang="en-US" altLang="zh-CN" sz="5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41" y="60013"/>
            <a:ext cx="3338546" cy="67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  <a:endParaRPr lang="en-US" altLang="zh-CN" sz="5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312394"/>
            <a:ext cx="325550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2"/>
              </a:rPr>
              <a:t>语雀文档链接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440666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Github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7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97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9</cp:revision>
  <dcterms:created xsi:type="dcterms:W3CDTF">2023-01-25T17:41:31Z</dcterms:created>
  <dcterms:modified xsi:type="dcterms:W3CDTF">2023-02-03T08:37:24Z</dcterms:modified>
</cp:coreProperties>
</file>