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008C-4151-4E2F-A670-5A980EE0D19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09D0-AC4C-4A0A-AC13-8D3C3C267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2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909D0-AC4C-4A0A-AC13-8D3C3C267C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1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909D0-AC4C-4A0A-AC13-8D3C3C267C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尝试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非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PBR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简单版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主题：光照的组成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B3F6670-17BD-B271-BA15-EEA384BC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93" y="2667575"/>
            <a:ext cx="5058805" cy="2688254"/>
          </a:xfrm>
          <a:prstGeom prst="rect">
            <a:avLst/>
          </a:prstGeom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顶点着色器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58913F-7F4F-286C-F364-8152AFFB7B60}"/>
              </a:ext>
            </a:extLst>
          </p:cNvPr>
          <p:cNvCxnSpPr>
            <a:cxnSpLocks/>
          </p:cNvCxnSpPr>
          <p:nvPr/>
        </p:nvCxnSpPr>
        <p:spPr>
          <a:xfrm flipH="1">
            <a:off x="4897734" y="4123984"/>
            <a:ext cx="1850993" cy="3211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2318767" y="4429852"/>
            <a:ext cx="243078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虽然前面贴图有很多，但是其使用的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是一致的，统一更改即可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片元着色器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292354" y="2516601"/>
            <a:ext cx="328534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注意点：贴图的用法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mainTex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漫反射部分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环境部分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roughnessTex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高光部分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_LightColor0---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光源部分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0388D-8400-055C-DE73-0B4A4BA3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1723418"/>
            <a:ext cx="8059226" cy="48436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C5F14F-5912-67E6-7CE0-28AA23D36ECD}"/>
              </a:ext>
            </a:extLst>
          </p:cNvPr>
          <p:cNvSpPr/>
          <p:nvPr/>
        </p:nvSpPr>
        <p:spPr>
          <a:xfrm>
            <a:off x="6804732" y="5980004"/>
            <a:ext cx="2197225" cy="181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1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遇到的问题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1007883" y="2374558"/>
            <a:ext cx="492239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原因：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indirDiff+indirSpec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的结果会很大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---0.2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的蓝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正常相加为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最终被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分为三块：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正面中间部分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[1,1.2]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aturate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后曝光部分为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，没有用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198FF05-C08A-8B5A-D567-D6251EFA8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81" y="1986378"/>
            <a:ext cx="3755255" cy="37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4B1ACD7A-7D12-953D-AFFC-597742EF3C8B}"/>
              </a:ext>
            </a:extLst>
          </p:cNvPr>
          <p:cNvSpPr txBox="1"/>
          <p:nvPr/>
        </p:nvSpPr>
        <p:spPr>
          <a:xfrm>
            <a:off x="2283257" y="1758004"/>
            <a:ext cx="32830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存在于没赋贴图的情况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DEE93-9BA6-FE5C-5923-29C569712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864" y="3018471"/>
            <a:ext cx="1125461" cy="24054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7D6237-5332-AFC8-0ACD-176F45D21CDF}"/>
              </a:ext>
            </a:extLst>
          </p:cNvPr>
          <p:cNvCxnSpPr>
            <a:cxnSpLocks/>
          </p:cNvCxnSpPr>
          <p:nvPr/>
        </p:nvCxnSpPr>
        <p:spPr>
          <a:xfrm>
            <a:off x="3612907" y="3529180"/>
            <a:ext cx="504329" cy="4213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遇到的问题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1007883" y="2374558"/>
            <a:ext cx="492239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原因：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indirDiff+indirSpec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的结果会很大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---0.2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的蓝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正常相加为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最终被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分为三块：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正面中间部分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[0.2,1]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曝光部分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[1,1.2]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aturate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后曝光部分为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，没有用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4B1ACD7A-7D12-953D-AFFC-597742EF3C8B}"/>
              </a:ext>
            </a:extLst>
          </p:cNvPr>
          <p:cNvSpPr txBox="1"/>
          <p:nvPr/>
        </p:nvSpPr>
        <p:spPr>
          <a:xfrm>
            <a:off x="2283257" y="1758004"/>
            <a:ext cx="32830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存在于没赋贴图的情况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DEE93-9BA6-FE5C-5923-29C56971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64" y="3018471"/>
            <a:ext cx="1125461" cy="24054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7D6237-5332-AFC8-0ACD-176F45D21CDF}"/>
              </a:ext>
            </a:extLst>
          </p:cNvPr>
          <p:cNvCxnSpPr>
            <a:cxnSpLocks/>
          </p:cNvCxnSpPr>
          <p:nvPr/>
        </p:nvCxnSpPr>
        <p:spPr>
          <a:xfrm>
            <a:off x="3612907" y="3529180"/>
            <a:ext cx="504329" cy="4213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HEJI-8">
            <a:extLst>
              <a:ext uri="{FF2B5EF4-FFF2-40B4-BE49-F238E27FC236}">
                <a16:creationId xmlns:a16="http://schemas.microsoft.com/office/drawing/2014/main" id="{2A930DCC-43D0-7D67-B8A8-B48669B3EA68}"/>
              </a:ext>
            </a:extLst>
          </p:cNvPr>
          <p:cNvSpPr txBox="1"/>
          <p:nvPr/>
        </p:nvSpPr>
        <p:spPr>
          <a:xfrm>
            <a:off x="5930282" y="3018471"/>
            <a:ext cx="314656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解决方法：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降低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DiffuseIntensity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52F423A-1A8D-1219-94FF-15E94FB4FBFB}"/>
              </a:ext>
            </a:extLst>
          </p:cNvPr>
          <p:cNvSpPr txBox="1"/>
          <p:nvPr/>
        </p:nvSpPr>
        <p:spPr>
          <a:xfrm>
            <a:off x="5930282" y="4221216"/>
            <a:ext cx="39771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附上贴图正常都不会出现这个问题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A13D11-32A3-75C8-74FE-F362CC1D4F5A}"/>
              </a:ext>
            </a:extLst>
          </p:cNvPr>
          <p:cNvCxnSpPr>
            <a:cxnSpLocks/>
          </p:cNvCxnSpPr>
          <p:nvPr/>
        </p:nvCxnSpPr>
        <p:spPr>
          <a:xfrm>
            <a:off x="7572581" y="4675459"/>
            <a:ext cx="0" cy="6051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67117298-61BE-A211-0DF1-A16C65AECC3B}"/>
              </a:ext>
            </a:extLst>
          </p:cNvPr>
          <p:cNvSpPr txBox="1"/>
          <p:nvPr/>
        </p:nvSpPr>
        <p:spPr>
          <a:xfrm>
            <a:off x="6546707" y="5296794"/>
            <a:ext cx="397719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贴图的颜色值一定小于默认的白色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任意贴图颜色值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(0.6,0.7,0.8)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(1,1,1)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白色一定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大于任意贴图颜色值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02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遇到的问题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回顾：光照模型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534852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光照模型有：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BlinnPhong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AEB41570-808D-2C55-084A-7378563C2254}"/>
              </a:ext>
            </a:extLst>
          </p:cNvPr>
          <p:cNvSpPr txBox="1"/>
          <p:nvPr/>
        </p:nvSpPr>
        <p:spPr>
          <a:xfrm>
            <a:off x="5679018" y="3231756"/>
            <a:ext cx="53485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Lambert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20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HalfLambert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不能算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259B2FB-F573-81F4-0EFF-4E8DA0E65817}"/>
              </a:ext>
            </a:extLst>
          </p:cNvPr>
          <p:cNvSpPr txBox="1"/>
          <p:nvPr/>
        </p:nvSpPr>
        <p:spPr>
          <a:xfrm>
            <a:off x="1425136" y="4045156"/>
            <a:ext cx="2090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回顾：插值方式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858887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插值方式有：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FlatShading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GouraudShading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PhongShading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259B2FB-F573-81F4-0EFF-4E8DA0E65817}"/>
              </a:ext>
            </a:extLst>
          </p:cNvPr>
          <p:cNvSpPr txBox="1"/>
          <p:nvPr/>
        </p:nvSpPr>
        <p:spPr>
          <a:xfrm>
            <a:off x="1425134" y="5225886"/>
            <a:ext cx="35818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PhongShading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5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回顾：光照的组成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6" y="2699135"/>
            <a:ext cx="450514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光源高光反射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环境高光反射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E7ABB93-2856-AA56-18D9-25DBB16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40" y="2711009"/>
            <a:ext cx="3789016" cy="2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回顾：光照的组成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6" y="2699135"/>
            <a:ext cx="450514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光源高光反射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环境高光反射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D5EF3A7-FEC5-C900-EA03-6FE8C6D79AA4}"/>
              </a:ext>
            </a:extLst>
          </p:cNvPr>
          <p:cNvCxnSpPr>
            <a:cxnSpLocks/>
          </p:cNvCxnSpPr>
          <p:nvPr/>
        </p:nvCxnSpPr>
        <p:spPr>
          <a:xfrm flipV="1">
            <a:off x="4873841" y="2699135"/>
            <a:ext cx="2112885" cy="6051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338CB275-EBA3-ECA9-0FBC-F5EB2E764EDC}"/>
              </a:ext>
            </a:extLst>
          </p:cNvPr>
          <p:cNvSpPr txBox="1"/>
          <p:nvPr/>
        </p:nvSpPr>
        <p:spPr>
          <a:xfrm>
            <a:off x="7121974" y="2545246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Lambert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5E8034-0318-7A09-70F3-E16D5958F0B0}"/>
              </a:ext>
            </a:extLst>
          </p:cNvPr>
          <p:cNvCxnSpPr>
            <a:cxnSpLocks/>
          </p:cNvCxnSpPr>
          <p:nvPr/>
        </p:nvCxnSpPr>
        <p:spPr>
          <a:xfrm flipV="1">
            <a:off x="5402063" y="3304246"/>
            <a:ext cx="1584663" cy="47210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46AFB031-AC70-106A-52AF-4BDA09209050}"/>
              </a:ext>
            </a:extLst>
          </p:cNvPr>
          <p:cNvSpPr txBox="1"/>
          <p:nvPr/>
        </p:nvSpPr>
        <p:spPr>
          <a:xfrm>
            <a:off x="7121973" y="3150357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高光反射项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C19E2-5FB1-75C7-E309-8EDAF89F3406}"/>
              </a:ext>
            </a:extLst>
          </p:cNvPr>
          <p:cNvCxnSpPr>
            <a:cxnSpLocks/>
          </p:cNvCxnSpPr>
          <p:nvPr/>
        </p:nvCxnSpPr>
        <p:spPr>
          <a:xfrm>
            <a:off x="5205576" y="4145410"/>
            <a:ext cx="1781150" cy="1116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9A216E98-F8A3-E260-55B7-0BE4DB9B73DB}"/>
              </a:ext>
            </a:extLst>
          </p:cNvPr>
          <p:cNvSpPr txBox="1"/>
          <p:nvPr/>
        </p:nvSpPr>
        <p:spPr>
          <a:xfrm>
            <a:off x="7121972" y="4107393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单一颜色值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9AAB00-35DA-0C1C-4C26-28F1D617FEB1}"/>
              </a:ext>
            </a:extLst>
          </p:cNvPr>
          <p:cNvCxnSpPr>
            <a:cxnSpLocks/>
          </p:cNvCxnSpPr>
          <p:nvPr/>
        </p:nvCxnSpPr>
        <p:spPr>
          <a:xfrm>
            <a:off x="5704206" y="4712504"/>
            <a:ext cx="1282520" cy="1410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9DC21A2F-E8A1-ACA8-787A-48D91148A2A4}"/>
              </a:ext>
            </a:extLst>
          </p:cNvPr>
          <p:cNvSpPr txBox="1"/>
          <p:nvPr/>
        </p:nvSpPr>
        <p:spPr>
          <a:xfrm>
            <a:off x="7121971" y="4699682"/>
            <a:ext cx="2670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Cubemap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配合</a:t>
            </a: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Fresnel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32BC57D-4595-652A-BF60-3A5BA303B764}"/>
              </a:ext>
            </a:extLst>
          </p:cNvPr>
          <p:cNvCxnSpPr/>
          <p:nvPr/>
        </p:nvCxnSpPr>
        <p:spPr>
          <a:xfrm>
            <a:off x="9925234" y="2464236"/>
            <a:ext cx="0" cy="24806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D917D4-2633-290C-1C0D-86487CBF10EB}"/>
              </a:ext>
            </a:extLst>
          </p:cNvPr>
          <p:cNvCxnSpPr>
            <a:cxnSpLocks/>
          </p:cNvCxnSpPr>
          <p:nvPr/>
        </p:nvCxnSpPr>
        <p:spPr>
          <a:xfrm>
            <a:off x="9925234" y="3694187"/>
            <a:ext cx="36398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HEJI-8">
            <a:extLst>
              <a:ext uri="{FF2B5EF4-FFF2-40B4-BE49-F238E27FC236}">
                <a16:creationId xmlns:a16="http://schemas.microsoft.com/office/drawing/2014/main" id="{03963925-5DCB-7359-6BCF-1FFAD6AF1B45}"/>
              </a:ext>
            </a:extLst>
          </p:cNvPr>
          <p:cNvSpPr txBox="1"/>
          <p:nvPr/>
        </p:nvSpPr>
        <p:spPr>
          <a:xfrm>
            <a:off x="10381559" y="3515104"/>
            <a:ext cx="140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6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分析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回顾：光照的组成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6" y="2699135"/>
            <a:ext cx="450514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光源高光反射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环境漫反射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indirDiff</a:t>
            </a:r>
            <a:endParaRPr lang="en-US" altLang="zh-CN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环境高光反射</a:t>
            </a: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indirSpec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D5EF3A7-FEC5-C900-EA03-6FE8C6D79AA4}"/>
              </a:ext>
            </a:extLst>
          </p:cNvPr>
          <p:cNvCxnSpPr>
            <a:cxnSpLocks/>
          </p:cNvCxnSpPr>
          <p:nvPr/>
        </p:nvCxnSpPr>
        <p:spPr>
          <a:xfrm flipV="1">
            <a:off x="4873841" y="2699135"/>
            <a:ext cx="2112885" cy="6051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338CB275-EBA3-ECA9-0FBC-F5EB2E764EDC}"/>
              </a:ext>
            </a:extLst>
          </p:cNvPr>
          <p:cNvSpPr txBox="1"/>
          <p:nvPr/>
        </p:nvSpPr>
        <p:spPr>
          <a:xfrm>
            <a:off x="7121974" y="2545246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Lambert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5E8034-0318-7A09-70F3-E16D5958F0B0}"/>
              </a:ext>
            </a:extLst>
          </p:cNvPr>
          <p:cNvCxnSpPr>
            <a:cxnSpLocks/>
          </p:cNvCxnSpPr>
          <p:nvPr/>
        </p:nvCxnSpPr>
        <p:spPr>
          <a:xfrm flipV="1">
            <a:off x="5402063" y="3304246"/>
            <a:ext cx="1584663" cy="47210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46AFB031-AC70-106A-52AF-4BDA09209050}"/>
              </a:ext>
            </a:extLst>
          </p:cNvPr>
          <p:cNvSpPr txBox="1"/>
          <p:nvPr/>
        </p:nvSpPr>
        <p:spPr>
          <a:xfrm>
            <a:off x="7121973" y="3150357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高光反射项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C19E2-5FB1-75C7-E309-8EDAF89F3406}"/>
              </a:ext>
            </a:extLst>
          </p:cNvPr>
          <p:cNvCxnSpPr>
            <a:cxnSpLocks/>
          </p:cNvCxnSpPr>
          <p:nvPr/>
        </p:nvCxnSpPr>
        <p:spPr>
          <a:xfrm>
            <a:off x="5205576" y="4145410"/>
            <a:ext cx="1781150" cy="1116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9A216E98-F8A3-E260-55B7-0BE4DB9B73DB}"/>
              </a:ext>
            </a:extLst>
          </p:cNvPr>
          <p:cNvSpPr txBox="1"/>
          <p:nvPr/>
        </p:nvSpPr>
        <p:spPr>
          <a:xfrm>
            <a:off x="7121972" y="4107393"/>
            <a:ext cx="3778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单一颜色值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9AAB00-35DA-0C1C-4C26-28F1D617FEB1}"/>
              </a:ext>
            </a:extLst>
          </p:cNvPr>
          <p:cNvCxnSpPr>
            <a:cxnSpLocks/>
          </p:cNvCxnSpPr>
          <p:nvPr/>
        </p:nvCxnSpPr>
        <p:spPr>
          <a:xfrm>
            <a:off x="5704206" y="4712504"/>
            <a:ext cx="1282520" cy="1410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8">
            <a:extLst>
              <a:ext uri="{FF2B5EF4-FFF2-40B4-BE49-F238E27FC236}">
                <a16:creationId xmlns:a16="http://schemas.microsoft.com/office/drawing/2014/main" id="{9DC21A2F-E8A1-ACA8-787A-48D91148A2A4}"/>
              </a:ext>
            </a:extLst>
          </p:cNvPr>
          <p:cNvSpPr txBox="1"/>
          <p:nvPr/>
        </p:nvSpPr>
        <p:spPr>
          <a:xfrm>
            <a:off x="7121971" y="4699682"/>
            <a:ext cx="26700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Cubemap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配合</a:t>
            </a: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Fresnel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32BC57D-4595-652A-BF60-3A5BA303B764}"/>
              </a:ext>
            </a:extLst>
          </p:cNvPr>
          <p:cNvCxnSpPr/>
          <p:nvPr/>
        </p:nvCxnSpPr>
        <p:spPr>
          <a:xfrm>
            <a:off x="9925234" y="2464236"/>
            <a:ext cx="0" cy="24806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D917D4-2633-290C-1C0D-86487CBF10EB}"/>
              </a:ext>
            </a:extLst>
          </p:cNvPr>
          <p:cNvCxnSpPr>
            <a:cxnSpLocks/>
          </p:cNvCxnSpPr>
          <p:nvPr/>
        </p:nvCxnSpPr>
        <p:spPr>
          <a:xfrm>
            <a:off x="9925234" y="3694187"/>
            <a:ext cx="36398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HEJI-8">
            <a:extLst>
              <a:ext uri="{FF2B5EF4-FFF2-40B4-BE49-F238E27FC236}">
                <a16:creationId xmlns:a16="http://schemas.microsoft.com/office/drawing/2014/main" id="{03963925-5DCB-7359-6BCF-1FFAD6AF1B45}"/>
              </a:ext>
            </a:extLst>
          </p:cNvPr>
          <p:cNvSpPr txBox="1"/>
          <p:nvPr/>
        </p:nvSpPr>
        <p:spPr>
          <a:xfrm>
            <a:off x="10381559" y="3515104"/>
            <a:ext cx="140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E35827B-F400-859F-2752-0DF4767E9110}"/>
              </a:ext>
            </a:extLst>
          </p:cNvPr>
          <p:cNvSpPr txBox="1"/>
          <p:nvPr/>
        </p:nvSpPr>
        <p:spPr>
          <a:xfrm>
            <a:off x="1425134" y="5181556"/>
            <a:ext cx="537800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物体自身颜色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---Albedo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物体高光反射情况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---Roughness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物体环境遮蔽细节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---AO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32B14DA-6B52-3071-48A2-5F928200706B}"/>
              </a:ext>
            </a:extLst>
          </p:cNvPr>
          <p:cNvSpPr txBox="1"/>
          <p:nvPr/>
        </p:nvSpPr>
        <p:spPr>
          <a:xfrm>
            <a:off x="1425135" y="6278982"/>
            <a:ext cx="45051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各项的强度、颜色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3ABF000-9492-3B2A-5E97-5616AE179AF7}"/>
              </a:ext>
            </a:extLst>
          </p:cNvPr>
          <p:cNvCxnSpPr>
            <a:cxnSpLocks/>
          </p:cNvCxnSpPr>
          <p:nvPr/>
        </p:nvCxnSpPr>
        <p:spPr>
          <a:xfrm>
            <a:off x="6194394" y="5959604"/>
            <a:ext cx="36398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DEA7C22-6231-C488-EA75-9EA1ABE6C220}"/>
              </a:ext>
            </a:extLst>
          </p:cNvPr>
          <p:cNvCxnSpPr>
            <a:cxnSpLocks/>
          </p:cNvCxnSpPr>
          <p:nvPr/>
        </p:nvCxnSpPr>
        <p:spPr>
          <a:xfrm>
            <a:off x="6201624" y="5181556"/>
            <a:ext cx="0" cy="155609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HEJI-8">
            <a:extLst>
              <a:ext uri="{FF2B5EF4-FFF2-40B4-BE49-F238E27FC236}">
                <a16:creationId xmlns:a16="http://schemas.microsoft.com/office/drawing/2014/main" id="{3E662A82-706A-609B-59BE-FEBC587724D6}"/>
              </a:ext>
            </a:extLst>
          </p:cNvPr>
          <p:cNvSpPr txBox="1"/>
          <p:nvPr/>
        </p:nvSpPr>
        <p:spPr>
          <a:xfrm>
            <a:off x="6666047" y="5805715"/>
            <a:ext cx="140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可选内容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5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FBFBF34-8E7D-C03F-942B-1E5B1990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34" y="1917576"/>
            <a:ext cx="4065972" cy="40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0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代码解构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07883" y="1504818"/>
            <a:ext cx="4922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Properties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223CCD3-F4EB-4B11-9A42-CBE325C4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24" y="1812594"/>
            <a:ext cx="4742857" cy="445714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DB191B-A4C2-D478-FA88-B6A415547179}"/>
              </a:ext>
            </a:extLst>
          </p:cNvPr>
          <p:cNvCxnSpPr>
            <a:cxnSpLocks/>
          </p:cNvCxnSpPr>
          <p:nvPr/>
        </p:nvCxnSpPr>
        <p:spPr>
          <a:xfrm flipH="1" flipV="1">
            <a:off x="4643021" y="2483738"/>
            <a:ext cx="1850993" cy="36767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0057F6-F89F-0649-2579-B6F6423188E6}"/>
              </a:ext>
            </a:extLst>
          </p:cNvPr>
          <p:cNvCxnSpPr>
            <a:cxnSpLocks/>
          </p:cNvCxnSpPr>
          <p:nvPr/>
        </p:nvCxnSpPr>
        <p:spPr>
          <a:xfrm flipV="1">
            <a:off x="5335480" y="2277872"/>
            <a:ext cx="1158534" cy="36767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914054D-019E-D121-8EE1-BAEF1B04A240}"/>
              </a:ext>
            </a:extLst>
          </p:cNvPr>
          <p:cNvSpPr/>
          <p:nvPr/>
        </p:nvSpPr>
        <p:spPr>
          <a:xfrm>
            <a:off x="6494014" y="2118218"/>
            <a:ext cx="2135081" cy="2254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95C7DB-D234-B479-4B0C-957433488E39}"/>
              </a:ext>
            </a:extLst>
          </p:cNvPr>
          <p:cNvSpPr/>
          <p:nvPr/>
        </p:nvSpPr>
        <p:spPr>
          <a:xfrm>
            <a:off x="6494015" y="2805344"/>
            <a:ext cx="1238436" cy="223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58913F-7F4F-286C-F364-8152AFFB7B60}"/>
              </a:ext>
            </a:extLst>
          </p:cNvPr>
          <p:cNvCxnSpPr>
            <a:cxnSpLocks/>
          </p:cNvCxnSpPr>
          <p:nvPr/>
        </p:nvCxnSpPr>
        <p:spPr>
          <a:xfrm flipH="1">
            <a:off x="4643021" y="4641478"/>
            <a:ext cx="1850993" cy="3211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HEJI-8">
            <a:extLst>
              <a:ext uri="{FF2B5EF4-FFF2-40B4-BE49-F238E27FC236}">
                <a16:creationId xmlns:a16="http://schemas.microsoft.com/office/drawing/2014/main" id="{A91EF588-2307-5327-E0B2-175A71946544}"/>
              </a:ext>
            </a:extLst>
          </p:cNvPr>
          <p:cNvSpPr txBox="1"/>
          <p:nvPr/>
        </p:nvSpPr>
        <p:spPr>
          <a:xfrm>
            <a:off x="3997455" y="2359798"/>
            <a:ext cx="1424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7" name="iSHEJI-8">
            <a:extLst>
              <a:ext uri="{FF2B5EF4-FFF2-40B4-BE49-F238E27FC236}">
                <a16:creationId xmlns:a16="http://schemas.microsoft.com/office/drawing/2014/main" id="{1815D2FD-8E80-F458-17CA-6338F4ABD6E9}"/>
              </a:ext>
            </a:extLst>
          </p:cNvPr>
          <p:cNvSpPr txBox="1"/>
          <p:nvPr/>
        </p:nvSpPr>
        <p:spPr>
          <a:xfrm>
            <a:off x="3472866" y="4831758"/>
            <a:ext cx="1424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改善手感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1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488</Words>
  <Application>Microsoft Office PowerPoint</Application>
  <PresentationFormat>宽屏</PresentationFormat>
  <Paragraphs>153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12</cp:revision>
  <dcterms:created xsi:type="dcterms:W3CDTF">2023-01-25T17:41:31Z</dcterms:created>
  <dcterms:modified xsi:type="dcterms:W3CDTF">2023-02-06T05:04:07Z</dcterms:modified>
</cp:coreProperties>
</file>