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851C-E758-4658-9C4F-393F6F115C94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3E82-CE84-4D30-B93F-D138F14E1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7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3E82-CE84-4D30-B93F-D138F14E17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4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eselfQAQ/MineselfBRPShader" TargetMode="External"/><Relationship Id="rId2" Type="http://schemas.openxmlformats.org/officeDocument/2006/relationships/hyperlink" Target="https://www.yuque.com/mineself/sra9a9/yg3l2347k9nr9cya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前言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534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-MBRP-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大致方向以及内容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链接地址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复习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id="{8F6B881E-7CB0-07FF-3526-D6C3EE0C5255}"/>
              </a:ext>
            </a:extLst>
          </p:cNvPr>
          <p:cNvCxnSpPr/>
          <p:nvPr/>
        </p:nvCxnSpPr>
        <p:spPr>
          <a:xfrm>
            <a:off x="1425135" y="4413261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作品集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P1---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展示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id="{8F6B881E-7CB0-07FF-3526-D6C3EE0C5255}"/>
              </a:ext>
            </a:extLst>
          </p:cNvPr>
          <p:cNvCxnSpPr/>
          <p:nvPr/>
        </p:nvCxnSpPr>
        <p:spPr>
          <a:xfrm>
            <a:off x="1425135" y="5228072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P2---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解析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P3---</a:t>
            </a:r>
            <a:r>
              <a:rPr kumimoji="0" lang="zh-CN" altLang="en-US" sz="400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手写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B6B7C880-1FFD-0027-ECF5-2C3A9D801127}"/>
              </a:ext>
            </a:extLst>
          </p:cNvPr>
          <p:cNvSpPr txBox="1"/>
          <p:nvPr/>
        </p:nvSpPr>
        <p:spPr>
          <a:xfrm>
            <a:off x="1425135" y="562421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noProof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使用版本</a:t>
            </a:r>
            <a:r>
              <a:rPr lang="zh-CN" altLang="en-US" sz="4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r>
              <a:rPr lang="en-US" altLang="zh-CN" sz="4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2021.3.8f1c1</a:t>
            </a:r>
          </a:p>
        </p:txBody>
      </p:sp>
    </p:spTree>
    <p:extLst>
      <p:ext uri="{BB962C8B-B14F-4D97-AF65-F5344CB8AC3E}">
        <p14:creationId xmlns:p14="http://schemas.microsoft.com/office/powerpoint/2010/main" val="192431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</a:t>
            </a:r>
            <a:endParaRPr lang="en-US" altLang="zh-CN" sz="5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以及</a:t>
            </a:r>
            <a:endParaRPr lang="en-US" altLang="zh-CN" sz="5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41" y="60013"/>
            <a:ext cx="3338546" cy="67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链接地址</a:t>
            </a:r>
            <a:endParaRPr lang="en-US" altLang="zh-CN" sz="5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312394"/>
            <a:ext cx="325550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2"/>
              </a:rPr>
              <a:t>语雀文档链接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440666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Github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链接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7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84</Words>
  <Application>Microsoft Office PowerPoint</Application>
  <PresentationFormat>宽屏</PresentationFormat>
  <Paragraphs>44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阿里巴巴普惠体 2.0 35 Thin</vt:lpstr>
      <vt:lpstr>阿里巴巴普惠体 2.0 95 ExtraBold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15</cp:revision>
  <dcterms:created xsi:type="dcterms:W3CDTF">2023-01-25T17:41:31Z</dcterms:created>
  <dcterms:modified xsi:type="dcterms:W3CDTF">2023-02-09T12:56:45Z</dcterms:modified>
</cp:coreProperties>
</file>