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47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6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1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1F1-4DA7-425D-9E74-9CCF332327A2}" type="datetimeFigureOut">
              <a:rPr lang="zh-CN" altLang="en-US" smtClean="0"/>
              <a:t>2023/1/26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8B56-64F2-48B9-8A89-C5EEBA8F3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0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HEJI-1">
            <a:extLst>
              <a:ext uri="{FF2B5EF4-FFF2-40B4-BE49-F238E27FC236}">
                <a16:creationId xmlns:a16="http://schemas.microsoft.com/office/drawing/2014/main" xmlns="" id="{B4200114-5EBD-FC13-ECB3-F673A8764A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13" name="iSHEJI-2">
            <a:extLst>
              <a:ext uri="{FF2B5EF4-FFF2-40B4-BE49-F238E27FC236}">
                <a16:creationId xmlns:a16="http://schemas.microsoft.com/office/drawing/2014/main" xmlns="" id="{961D4E6A-BCB0-3883-E8B4-08048918D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iSHEJI-3">
            <a:extLst>
              <a:ext uri="{FF2B5EF4-FFF2-40B4-BE49-F238E27FC236}">
                <a16:creationId xmlns:a16="http://schemas.microsoft.com/office/drawing/2014/main" xmlns="" id="{913128C2-FD54-FA7A-7F19-1877B6D45AF4}"/>
              </a:ext>
            </a:extLst>
          </p:cNvPr>
          <p:cNvSpPr txBox="1"/>
          <p:nvPr/>
        </p:nvSpPr>
        <p:spPr>
          <a:xfrm>
            <a:off x="465171" y="3686210"/>
            <a:ext cx="635024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0" spc="0" dirty="0">
                <a:solidFill>
                  <a:schemeClr val="bg1">
                    <a:lumMod val="9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前言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5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474695" y="6309836"/>
            <a:ext cx="21150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BRP 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0" name="iSHEJI-6">
            <a:extLst>
              <a:ext uri="{FF2B5EF4-FFF2-40B4-BE49-F238E27FC236}">
                <a16:creationId xmlns:a16="http://schemas.microsoft.com/office/drawing/2014/main" xmlns="" id="{F9F39327-228E-5F56-87E7-B10151AD4011}"/>
              </a:ext>
            </a:extLst>
          </p:cNvPr>
          <p:cNvSpPr txBox="1"/>
          <p:nvPr/>
        </p:nvSpPr>
        <p:spPr>
          <a:xfrm>
            <a:off x="312770" y="2429110"/>
            <a:ext cx="522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90600" algn="l"/>
              </a:tabLst>
              <a:defRPr/>
            </a:pPr>
            <a:r>
              <a:rPr lang="en-US" altLang="zh-CN" sz="8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-0-</a:t>
            </a:r>
            <a:endParaRPr lang="zh-CN" altLang="en-US" sz="80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2" name="iSHEJI-7">
            <a:extLst>
              <a:ext uri="{FF2B5EF4-FFF2-40B4-BE49-F238E27FC236}">
                <a16:creationId xmlns:a16="http://schemas.microsoft.com/office/drawing/2014/main" xmlns="" id="{66A93946-C575-5884-B850-596DD83126D5}"/>
              </a:ext>
            </a:extLst>
          </p:cNvPr>
          <p:cNvSpPr/>
          <p:nvPr/>
        </p:nvSpPr>
        <p:spPr>
          <a:xfrm>
            <a:off x="7109458" y="1143000"/>
            <a:ext cx="4388771" cy="416242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31" name="iSHEJI-10">
            <a:extLst>
              <a:ext uri="{FF2B5EF4-FFF2-40B4-BE49-F238E27FC236}">
                <a16:creationId xmlns:a16="http://schemas.microsoft.com/office/drawing/2014/main" xmlns="" id="{08D13A22-CB76-AD55-3EAE-B689110F3DDB}"/>
              </a:ext>
            </a:extLst>
          </p:cNvPr>
          <p:cNvCxnSpPr>
            <a:cxnSpLocks/>
          </p:cNvCxnSpPr>
          <p:nvPr/>
        </p:nvCxnSpPr>
        <p:spPr>
          <a:xfrm>
            <a:off x="474695" y="6254115"/>
            <a:ext cx="4550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HEJI-11">
            <a:extLst>
              <a:ext uri="{FF2B5EF4-FFF2-40B4-BE49-F238E27FC236}">
                <a16:creationId xmlns:a16="http://schemas.microsoft.com/office/drawing/2014/main" xmlns="" id="{587D2A64-05DD-1D9C-3118-EF1387F00DCD}"/>
              </a:ext>
            </a:extLst>
          </p:cNvPr>
          <p:cNvSpPr/>
          <p:nvPr/>
        </p:nvSpPr>
        <p:spPr>
          <a:xfrm>
            <a:off x="11308430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7" name="iSHEJI-12">
            <a:extLst>
              <a:ext uri="{FF2B5EF4-FFF2-40B4-BE49-F238E27FC236}">
                <a16:creationId xmlns:a16="http://schemas.microsoft.com/office/drawing/2014/main" xmlns="" id="{615485FE-9529-8F96-E733-DF53F13EA6FD}"/>
              </a:ext>
            </a:extLst>
          </p:cNvPr>
          <p:cNvSpPr/>
          <p:nvPr/>
        </p:nvSpPr>
        <p:spPr>
          <a:xfrm>
            <a:off x="11461214" y="6352382"/>
            <a:ext cx="100012" cy="10001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xmlns="" id="{9F65F667-3C6B-4DF9-0DC8-3DAD2DEF8327}"/>
              </a:ext>
            </a:extLst>
          </p:cNvPr>
          <p:cNvSpPr/>
          <p:nvPr/>
        </p:nvSpPr>
        <p:spPr>
          <a:xfrm>
            <a:off x="11614002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xmlns="" id="{D0D1EDBA-892E-A54E-0884-860A7F59EC8B}"/>
              </a:ext>
            </a:extLst>
          </p:cNvPr>
          <p:cNvSpPr/>
          <p:nvPr/>
        </p:nvSpPr>
        <p:spPr>
          <a:xfrm>
            <a:off x="11766786" y="6352382"/>
            <a:ext cx="100012" cy="100012"/>
          </a:xfrm>
          <a:prstGeom prst="ellips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55" y="1290177"/>
            <a:ext cx="3855175" cy="38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1875568" y="1174072"/>
            <a:ext cx="609600" cy="99866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2183606" y="1659731"/>
            <a:ext cx="455408" cy="39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3" name="iSHEJI-4">
            <a:extLst>
              <a:ext uri="{FF2B5EF4-FFF2-40B4-BE49-F238E27FC236}">
                <a16:creationId xmlns:a16="http://schemas.microsoft.com/office/drawing/2014/main" xmlns="" id="{519CCD01-8B55-9F47-49E8-EB94BDA9B143}"/>
              </a:ext>
            </a:extLst>
          </p:cNvPr>
          <p:cNvSpPr/>
          <p:nvPr/>
        </p:nvSpPr>
        <p:spPr>
          <a:xfrm>
            <a:off x="2293819" y="2868114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4" y="2929669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8" name="iSHEJI-13">
            <a:extLst>
              <a:ext uri="{FF2B5EF4-FFF2-40B4-BE49-F238E27FC236}">
                <a16:creationId xmlns:a16="http://schemas.microsoft.com/office/drawing/2014/main" xmlns="" id="{5E5E03D1-6CAB-EC36-48E7-8C089D23861A}"/>
              </a:ext>
            </a:extLst>
          </p:cNvPr>
          <p:cNvSpPr/>
          <p:nvPr/>
        </p:nvSpPr>
        <p:spPr>
          <a:xfrm>
            <a:off x="2293819" y="3540689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29" name="iSHEJI-14">
            <a:extLst>
              <a:ext uri="{FF2B5EF4-FFF2-40B4-BE49-F238E27FC236}">
                <a16:creationId xmlns:a16="http://schemas.microsoft.com/office/drawing/2014/main" xmlns="" id="{19BD378E-9994-29CE-A0A2-D2455449D86B}"/>
              </a:ext>
            </a:extLst>
          </p:cNvPr>
          <p:cNvSpPr/>
          <p:nvPr/>
        </p:nvSpPr>
        <p:spPr>
          <a:xfrm>
            <a:off x="2293819" y="4214502"/>
            <a:ext cx="382699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3.</a:t>
            </a:r>
            <a:endParaRPr lang="zh-CN" altLang="en-US" sz="3600" dirty="0">
              <a:solidFill>
                <a:schemeClr val="accent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1" name="iSHEJI-16">
            <a:extLst>
              <a:ext uri="{FF2B5EF4-FFF2-40B4-BE49-F238E27FC236}">
                <a16:creationId xmlns:a16="http://schemas.microsoft.com/office/drawing/2014/main" xmlns="" id="{7BBD72A9-5114-8E4C-5410-B493E568AA35}"/>
              </a:ext>
            </a:extLst>
          </p:cNvPr>
          <p:cNvSpPr/>
          <p:nvPr/>
        </p:nvSpPr>
        <p:spPr>
          <a:xfrm>
            <a:off x="5265265" y="1406834"/>
            <a:ext cx="235477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目录</a:t>
            </a:r>
          </a:p>
        </p:txBody>
      </p:sp>
      <p:sp>
        <p:nvSpPr>
          <p:cNvPr id="3" name="iSHEJI-17">
            <a:extLst>
              <a:ext uri="{FF2B5EF4-FFF2-40B4-BE49-F238E27FC236}">
                <a16:creationId xmlns:a16="http://schemas.microsoft.com/office/drawing/2014/main" xmlns="" id="{BB951A73-D8B7-1D78-3A36-BB10BEF720A5}"/>
              </a:ext>
            </a:extLst>
          </p:cNvPr>
          <p:cNvSpPr/>
          <p:nvPr/>
        </p:nvSpPr>
        <p:spPr>
          <a:xfrm>
            <a:off x="2142190" y="1529945"/>
            <a:ext cx="3081659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</a:t>
            </a:r>
            <a:r>
              <a:rPr lang="en-US" altLang="zh-CN" sz="440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atalogue</a:t>
            </a:r>
            <a:endParaRPr lang="zh-CN" altLang="en-US" sz="3200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1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5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4" y="3602244"/>
            <a:ext cx="198003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4" name="iSHEJI-5">
            <a:extLst>
              <a:ext uri="{FF2B5EF4-FFF2-40B4-BE49-F238E27FC236}">
                <a16:creationId xmlns:a16="http://schemas.microsoft.com/office/drawing/2014/main" xmlns="" id="{0FB4D3CB-E481-1254-B5DF-BBE0C0C41093}"/>
              </a:ext>
            </a:extLst>
          </p:cNvPr>
          <p:cNvSpPr txBox="1"/>
          <p:nvPr/>
        </p:nvSpPr>
        <p:spPr>
          <a:xfrm>
            <a:off x="2874403" y="4276057"/>
            <a:ext cx="3028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2800" spc="0" dirty="0" smtClean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  <a:endParaRPr lang="zh-CN" altLang="en-US" sz="28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8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xmlns="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为什么要做</a:t>
            </a:r>
            <a:endParaRPr lang="zh-CN" altLang="en-US" sz="5400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kumimoji="0" lang="zh-CN" alt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复习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xmlns="" id="{8F6B881E-7CB0-07FF-3526-D6C3EE0C5255}"/>
              </a:ext>
            </a:extLst>
          </p:cNvPr>
          <p:cNvCxnSpPr/>
          <p:nvPr/>
        </p:nvCxnSpPr>
        <p:spPr>
          <a:xfrm>
            <a:off x="1425135" y="4413261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kumimoji="0" lang="zh-CN" alt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作品集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0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xmlns="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546581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 sz="5400" spc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讲解方式</a:t>
            </a:r>
            <a:endParaRPr lang="zh-CN" altLang="en-US" sz="5400" spc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0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1981848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1.</a:t>
            </a:r>
            <a:r>
              <a:rPr lang="zh-CN" altLang="en-US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是什么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cxnSp>
        <p:nvCxnSpPr>
          <p:cNvPr id="12" name="iSHEJI-9">
            <a:extLst>
              <a:ext uri="{FF2B5EF4-FFF2-40B4-BE49-F238E27FC236}">
                <a16:creationId xmlns:a16="http://schemas.microsoft.com/office/drawing/2014/main" xmlns="" id="{8F6B881E-7CB0-07FF-3526-D6C3EE0C5255}"/>
              </a:ext>
            </a:extLst>
          </p:cNvPr>
          <p:cNvCxnSpPr/>
          <p:nvPr/>
        </p:nvCxnSpPr>
        <p:spPr>
          <a:xfrm>
            <a:off x="1425135" y="5228072"/>
            <a:ext cx="16901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2731777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2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怎么做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3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3481706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noProof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3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noProof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为什么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5" name="iSHEJI-8">
            <a:extLst>
              <a:ext uri="{FF2B5EF4-FFF2-40B4-BE49-F238E27FC236}">
                <a16:creationId xmlns:a16="http://schemas.microsoft.com/office/drawing/2014/main" xmlns="" id="{954189D8-6B9F-6CBC-8BD7-3755D3A8FB9D}"/>
              </a:ext>
            </a:extLst>
          </p:cNvPr>
          <p:cNvSpPr txBox="1"/>
          <p:nvPr/>
        </p:nvSpPr>
        <p:spPr>
          <a:xfrm>
            <a:off x="1425135" y="4231635"/>
            <a:ext cx="79071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spc="0" dirty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4</a:t>
            </a:r>
            <a:r>
              <a:rPr kumimoji="0" lang="en-US" altLang="zh-CN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.</a:t>
            </a:r>
            <a:r>
              <a:rPr lang="zh-CN" altLang="en-US" sz="4000" spc="0" dirty="0" smtClean="0"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手写代码</a:t>
            </a:r>
            <a:endParaRPr kumimoji="0" lang="en-US" altLang="zh-CN" sz="4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HEJI-1">
            <a:extLst>
              <a:ext uri="{FF2B5EF4-FFF2-40B4-BE49-F238E27FC236}">
                <a16:creationId xmlns:a16="http://schemas.microsoft.com/office/drawing/2014/main" xmlns="" id="{441F2787-28D0-1E21-F22C-6EC463A666B9}"/>
              </a:ext>
            </a:extLst>
          </p:cNvPr>
          <p:cNvSpPr/>
          <p:nvPr/>
        </p:nvSpPr>
        <p:spPr>
          <a:xfrm>
            <a:off x="292354" y="196102"/>
            <a:ext cx="609600" cy="71269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33" name="iSHEJI-2">
            <a:extLst>
              <a:ext uri="{FF2B5EF4-FFF2-40B4-BE49-F238E27FC236}">
                <a16:creationId xmlns:a16="http://schemas.microsoft.com/office/drawing/2014/main" xmlns="" id="{8496629A-A220-7E9E-A598-42703A24CC5F}"/>
              </a:ext>
            </a:extLst>
          </p:cNvPr>
          <p:cNvSpPr/>
          <p:nvPr/>
        </p:nvSpPr>
        <p:spPr>
          <a:xfrm>
            <a:off x="635794" y="591391"/>
            <a:ext cx="555420" cy="45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" name="iSHEJI-4">
            <a:extLst>
              <a:ext uri="{FF2B5EF4-FFF2-40B4-BE49-F238E27FC236}">
                <a16:creationId xmlns:a16="http://schemas.microsoft.com/office/drawing/2014/main" xmlns="" id="{AA442847-1164-D9D3-EAAC-666A8D5FE80B}"/>
              </a:ext>
            </a:extLst>
          </p:cNvPr>
          <p:cNvSpPr txBox="1"/>
          <p:nvPr/>
        </p:nvSpPr>
        <p:spPr>
          <a:xfrm>
            <a:off x="735806" y="618230"/>
            <a:ext cx="66156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zh-CN" altLang="en-US" sz="5400" spc="0" dirty="0">
                <a:solidFill>
                  <a:schemeClr val="tx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大致方向以及内容</a:t>
            </a:r>
            <a:endParaRPr lang="zh-CN" altLang="en-US" sz="5400" spc="0" dirty="0">
              <a:solidFill>
                <a:schemeClr val="tx1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14" name="iSHEJI-4">
            <a:extLst>
              <a:ext uri="{FF2B5EF4-FFF2-40B4-BE49-F238E27FC236}">
                <a16:creationId xmlns:a16="http://schemas.microsoft.com/office/drawing/2014/main" xmlns="" id="{D818FD82-A51E-C8E9-67C4-B085A1695D24}"/>
              </a:ext>
            </a:extLst>
          </p:cNvPr>
          <p:cNvSpPr txBox="1"/>
          <p:nvPr/>
        </p:nvSpPr>
        <p:spPr>
          <a:xfrm>
            <a:off x="10900355" y="245285"/>
            <a:ext cx="10683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Mineself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BRP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Shader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7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bg1">
                <a:alpha val="80000"/>
              </a:schemeClr>
            </a:solidFill>
            <a:effectLst/>
            <a:latin typeface="阿里巴巴普惠体 2.0 35 Thin" panose="00020600040101010101" pitchFamily="18" charset="-122"/>
            <a:ea typeface="阿里巴巴普惠体 2.0 35 Thin" panose="00020600040101010101" pitchFamily="18" charset="-122"/>
            <a:cs typeface="阿里巴巴普惠体 2.0 45 Light" panose="00020600040101010101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阿里巴巴普惠体 2.0 35 Thin</vt:lpstr>
      <vt:lpstr>阿里巴巴普惠体 2.0 95 ExtraBold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2023-01-25T17:41:31Z</dcterms:created>
  <dcterms:modified xsi:type="dcterms:W3CDTF">2023-01-25T18:01:05Z</dcterms:modified>
</cp:coreProperties>
</file>