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043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55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647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269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93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213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71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81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59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675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2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4B1F1-4DA7-425D-9E74-9CCF332327A2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40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HEJI-1">
            <a:extLst>
              <a:ext uri="{FF2B5EF4-FFF2-40B4-BE49-F238E27FC236}">
                <a16:creationId xmlns:a16="http://schemas.microsoft.com/office/drawing/2014/main" xmlns="" id="{B4200114-5EBD-FC13-ECB3-F673A8764A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pic>
        <p:nvPicPr>
          <p:cNvPr id="13" name="iSHEJI-2">
            <a:extLst>
              <a:ext uri="{FF2B5EF4-FFF2-40B4-BE49-F238E27FC236}">
                <a16:creationId xmlns:a16="http://schemas.microsoft.com/office/drawing/2014/main" xmlns="" id="{961D4E6A-BCB0-3883-E8B4-08048918D8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iSHEJI-3">
            <a:extLst>
              <a:ext uri="{FF2B5EF4-FFF2-40B4-BE49-F238E27FC236}">
                <a16:creationId xmlns:a16="http://schemas.microsoft.com/office/drawing/2014/main" xmlns="" id="{913128C2-FD54-FA7A-7F19-1877B6D45AF4}"/>
              </a:ext>
            </a:extLst>
          </p:cNvPr>
          <p:cNvSpPr txBox="1"/>
          <p:nvPr/>
        </p:nvSpPr>
        <p:spPr>
          <a:xfrm>
            <a:off x="465171" y="3686210"/>
            <a:ext cx="6644285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Hello,Shader</a:t>
            </a:r>
            <a:endParaRPr kumimoji="0" lang="zh-CN" altLang="en-US" sz="80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5" name="iSHEJI-4">
            <a:extLst>
              <a:ext uri="{FF2B5EF4-FFF2-40B4-BE49-F238E27FC236}">
                <a16:creationId xmlns:a16="http://schemas.microsoft.com/office/drawing/2014/main" xmlns="" id="{D818FD82-A51E-C8E9-67C4-B085A1695D24}"/>
              </a:ext>
            </a:extLst>
          </p:cNvPr>
          <p:cNvSpPr txBox="1"/>
          <p:nvPr/>
        </p:nvSpPr>
        <p:spPr>
          <a:xfrm>
            <a:off x="474695" y="6309836"/>
            <a:ext cx="211506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BRP Shader</a:t>
            </a:r>
            <a:endParaRPr kumimoji="0" lang="zh-CN" altLang="en-US" sz="16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0" name="iSHEJI-6">
            <a:extLst>
              <a:ext uri="{FF2B5EF4-FFF2-40B4-BE49-F238E27FC236}">
                <a16:creationId xmlns:a16="http://schemas.microsoft.com/office/drawing/2014/main" xmlns="" id="{F9F39327-228E-5F56-87E7-B10151AD4011}"/>
              </a:ext>
            </a:extLst>
          </p:cNvPr>
          <p:cNvSpPr txBox="1"/>
          <p:nvPr/>
        </p:nvSpPr>
        <p:spPr>
          <a:xfrm>
            <a:off x="312770" y="2429110"/>
            <a:ext cx="52227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990600" algn="l"/>
              </a:tabLst>
              <a:defRPr/>
            </a:pPr>
            <a:r>
              <a:rPr lang="en-US" altLang="zh-CN" sz="8000" dirty="0" smtClean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</a:t>
            </a:r>
            <a:r>
              <a:rPr lang="zh-CN" altLang="en-US" sz="8000" dirty="0" smtClean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基础</a:t>
            </a:r>
            <a:r>
              <a:rPr lang="en-US" altLang="zh-CN" sz="8000" dirty="0" smtClean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0-</a:t>
            </a:r>
            <a:endParaRPr lang="zh-CN" altLang="en-US" sz="8000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2" name="iSHEJI-7">
            <a:extLst>
              <a:ext uri="{FF2B5EF4-FFF2-40B4-BE49-F238E27FC236}">
                <a16:creationId xmlns:a16="http://schemas.microsoft.com/office/drawing/2014/main" xmlns="" id="{66A93946-C575-5884-B850-596DD83126D5}"/>
              </a:ext>
            </a:extLst>
          </p:cNvPr>
          <p:cNvSpPr/>
          <p:nvPr/>
        </p:nvSpPr>
        <p:spPr>
          <a:xfrm>
            <a:off x="7109458" y="1143000"/>
            <a:ext cx="4388771" cy="4162425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cxnSp>
        <p:nvCxnSpPr>
          <p:cNvPr id="31" name="iSHEJI-10">
            <a:extLst>
              <a:ext uri="{FF2B5EF4-FFF2-40B4-BE49-F238E27FC236}">
                <a16:creationId xmlns:a16="http://schemas.microsoft.com/office/drawing/2014/main" xmlns="" id="{08D13A22-CB76-AD55-3EAE-B689110F3DDB}"/>
              </a:ext>
            </a:extLst>
          </p:cNvPr>
          <p:cNvCxnSpPr>
            <a:cxnSpLocks/>
          </p:cNvCxnSpPr>
          <p:nvPr/>
        </p:nvCxnSpPr>
        <p:spPr>
          <a:xfrm>
            <a:off x="474695" y="6254115"/>
            <a:ext cx="4550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SHEJI-11">
            <a:extLst>
              <a:ext uri="{FF2B5EF4-FFF2-40B4-BE49-F238E27FC236}">
                <a16:creationId xmlns:a16="http://schemas.microsoft.com/office/drawing/2014/main" xmlns="" id="{587D2A64-05DD-1D9C-3118-EF1387F00DCD}"/>
              </a:ext>
            </a:extLst>
          </p:cNvPr>
          <p:cNvSpPr/>
          <p:nvPr/>
        </p:nvSpPr>
        <p:spPr>
          <a:xfrm>
            <a:off x="11308430" y="6352382"/>
            <a:ext cx="100012" cy="100012"/>
          </a:xfrm>
          <a:prstGeom prst="ellipse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27" name="iSHEJI-12">
            <a:extLst>
              <a:ext uri="{FF2B5EF4-FFF2-40B4-BE49-F238E27FC236}">
                <a16:creationId xmlns:a16="http://schemas.microsoft.com/office/drawing/2014/main" xmlns="" id="{615485FE-9529-8F96-E733-DF53F13EA6FD}"/>
              </a:ext>
            </a:extLst>
          </p:cNvPr>
          <p:cNvSpPr/>
          <p:nvPr/>
        </p:nvSpPr>
        <p:spPr>
          <a:xfrm>
            <a:off x="11461214" y="6352382"/>
            <a:ext cx="100012" cy="100012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28" name="iSHEJI-13">
            <a:extLst>
              <a:ext uri="{FF2B5EF4-FFF2-40B4-BE49-F238E27FC236}">
                <a16:creationId xmlns:a16="http://schemas.microsoft.com/office/drawing/2014/main" xmlns="" id="{9F65F667-3C6B-4DF9-0DC8-3DAD2DEF8327}"/>
              </a:ext>
            </a:extLst>
          </p:cNvPr>
          <p:cNvSpPr/>
          <p:nvPr/>
        </p:nvSpPr>
        <p:spPr>
          <a:xfrm>
            <a:off x="11614002" y="6352382"/>
            <a:ext cx="100012" cy="100012"/>
          </a:xfrm>
          <a:prstGeom prst="ellipse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29" name="iSHEJI-14">
            <a:extLst>
              <a:ext uri="{FF2B5EF4-FFF2-40B4-BE49-F238E27FC236}">
                <a16:creationId xmlns:a16="http://schemas.microsoft.com/office/drawing/2014/main" xmlns="" id="{D0D1EDBA-892E-A54E-0884-860A7F59EC8B}"/>
              </a:ext>
            </a:extLst>
          </p:cNvPr>
          <p:cNvSpPr/>
          <p:nvPr/>
        </p:nvSpPr>
        <p:spPr>
          <a:xfrm>
            <a:off x="11766786" y="6352382"/>
            <a:ext cx="100012" cy="100012"/>
          </a:xfrm>
          <a:prstGeom prst="ellipse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255" y="1290177"/>
            <a:ext cx="3855175" cy="3868069"/>
          </a:xfrm>
          <a:prstGeom prst="rect">
            <a:avLst/>
          </a:prstGeom>
        </p:spPr>
      </p:pic>
      <p:sp>
        <p:nvSpPr>
          <p:cNvPr id="16" name="iSHEJI-3">
            <a:extLst>
              <a:ext uri="{FF2B5EF4-FFF2-40B4-BE49-F238E27FC236}">
                <a16:creationId xmlns:a16="http://schemas.microsoft.com/office/drawing/2014/main" xmlns="" id="{913128C2-FD54-FA7A-7F19-1877B6D45AF4}"/>
              </a:ext>
            </a:extLst>
          </p:cNvPr>
          <p:cNvSpPr txBox="1"/>
          <p:nvPr/>
        </p:nvSpPr>
        <p:spPr>
          <a:xfrm>
            <a:off x="7031789" y="6193193"/>
            <a:ext cx="422386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spc="0" dirty="0" smtClean="0">
                <a:solidFill>
                  <a:schemeClr val="bg1">
                    <a:lumMod val="9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主题：渲染管线、</a:t>
            </a:r>
            <a:r>
              <a:rPr lang="en-US" altLang="zh-CN" sz="2400" spc="0" dirty="0" smtClean="0">
                <a:solidFill>
                  <a:schemeClr val="bg1">
                    <a:lumMod val="9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Shader</a:t>
            </a:r>
            <a:r>
              <a:rPr lang="zh-CN" altLang="en-US" sz="2400" spc="0" dirty="0" smtClean="0">
                <a:solidFill>
                  <a:schemeClr val="bg1">
                    <a:lumMod val="9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模板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728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xmlns="" id="{441F2787-28D0-1E21-F22C-6EC463A666B9}"/>
              </a:ext>
            </a:extLst>
          </p:cNvPr>
          <p:cNvSpPr/>
          <p:nvPr/>
        </p:nvSpPr>
        <p:spPr>
          <a:xfrm>
            <a:off x="1875568" y="1174072"/>
            <a:ext cx="609600" cy="998662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xmlns="" id="{8496629A-A220-7E9E-A598-42703A24CC5F}"/>
              </a:ext>
            </a:extLst>
          </p:cNvPr>
          <p:cNvSpPr/>
          <p:nvPr/>
        </p:nvSpPr>
        <p:spPr>
          <a:xfrm>
            <a:off x="2183606" y="1659731"/>
            <a:ext cx="455408" cy="395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13" name="iSHEJI-4">
            <a:extLst>
              <a:ext uri="{FF2B5EF4-FFF2-40B4-BE49-F238E27FC236}">
                <a16:creationId xmlns:a16="http://schemas.microsoft.com/office/drawing/2014/main" xmlns="" id="{519CCD01-8B55-9F47-49E8-EB94BDA9B143}"/>
              </a:ext>
            </a:extLst>
          </p:cNvPr>
          <p:cNvSpPr/>
          <p:nvPr/>
        </p:nvSpPr>
        <p:spPr>
          <a:xfrm>
            <a:off x="2293819" y="2868114"/>
            <a:ext cx="382699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360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1.</a:t>
            </a:r>
            <a:endParaRPr lang="zh-CN" altLang="en-US" sz="3600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5">
            <a:extLst>
              <a:ext uri="{FF2B5EF4-FFF2-40B4-BE49-F238E27FC236}">
                <a16:creationId xmlns:a16="http://schemas.microsoft.com/office/drawing/2014/main" xmlns="" id="{0FB4D3CB-E481-1254-B5DF-BBE0C0C41093}"/>
              </a:ext>
            </a:extLst>
          </p:cNvPr>
          <p:cNvSpPr txBox="1"/>
          <p:nvPr/>
        </p:nvSpPr>
        <p:spPr>
          <a:xfrm>
            <a:off x="2874404" y="2929669"/>
            <a:ext cx="278401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en-US" altLang="zh-CN" sz="2800" spc="0" dirty="0" smtClean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Shader</a:t>
            </a:r>
            <a:r>
              <a:rPr lang="zh-CN" altLang="en-US" sz="2800" spc="0" dirty="0" smtClean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是什么</a:t>
            </a:r>
            <a:endParaRPr lang="zh-CN" altLang="en-US" sz="28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8" name="iSHEJI-13">
            <a:extLst>
              <a:ext uri="{FF2B5EF4-FFF2-40B4-BE49-F238E27FC236}">
                <a16:creationId xmlns:a16="http://schemas.microsoft.com/office/drawing/2014/main" xmlns="" id="{5E5E03D1-6CAB-EC36-48E7-8C089D23861A}"/>
              </a:ext>
            </a:extLst>
          </p:cNvPr>
          <p:cNvSpPr/>
          <p:nvPr/>
        </p:nvSpPr>
        <p:spPr>
          <a:xfrm>
            <a:off x="2293819" y="3540689"/>
            <a:ext cx="382699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360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2.</a:t>
            </a:r>
            <a:endParaRPr lang="zh-CN" altLang="en-US" sz="3600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9" name="iSHEJI-14">
            <a:extLst>
              <a:ext uri="{FF2B5EF4-FFF2-40B4-BE49-F238E27FC236}">
                <a16:creationId xmlns:a16="http://schemas.microsoft.com/office/drawing/2014/main" xmlns="" id="{19BD378E-9994-29CE-A0A2-D2455449D86B}"/>
              </a:ext>
            </a:extLst>
          </p:cNvPr>
          <p:cNvSpPr/>
          <p:nvPr/>
        </p:nvSpPr>
        <p:spPr>
          <a:xfrm>
            <a:off x="2293819" y="4214502"/>
            <a:ext cx="382699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360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3.</a:t>
            </a:r>
            <a:endParaRPr lang="zh-CN" altLang="en-US" sz="3600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31" name="iSHEJI-16">
            <a:extLst>
              <a:ext uri="{FF2B5EF4-FFF2-40B4-BE49-F238E27FC236}">
                <a16:creationId xmlns:a16="http://schemas.microsoft.com/office/drawing/2014/main" xmlns="" id="{7BBD72A9-5114-8E4C-5410-B493E568AA35}"/>
              </a:ext>
            </a:extLst>
          </p:cNvPr>
          <p:cNvSpPr/>
          <p:nvPr/>
        </p:nvSpPr>
        <p:spPr>
          <a:xfrm>
            <a:off x="5265265" y="1406834"/>
            <a:ext cx="2354778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zh-CN" altLang="en-US" sz="600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目录</a:t>
            </a:r>
          </a:p>
        </p:txBody>
      </p:sp>
      <p:sp>
        <p:nvSpPr>
          <p:cNvPr id="3" name="iSHEJI-17">
            <a:extLst>
              <a:ext uri="{FF2B5EF4-FFF2-40B4-BE49-F238E27FC236}">
                <a16:creationId xmlns:a16="http://schemas.microsoft.com/office/drawing/2014/main" xmlns="" id="{BB951A73-D8B7-1D78-3A36-BB10BEF720A5}"/>
              </a:ext>
            </a:extLst>
          </p:cNvPr>
          <p:cNvSpPr/>
          <p:nvPr/>
        </p:nvSpPr>
        <p:spPr>
          <a:xfrm>
            <a:off x="2142190" y="1529945"/>
            <a:ext cx="3081659" cy="677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4400" dirty="0">
                <a:solidFill>
                  <a:schemeClr val="accent1"/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C</a:t>
            </a:r>
            <a:r>
              <a:rPr lang="en-US" altLang="zh-CN" sz="4400" dirty="0">
                <a:solidFill>
                  <a:schemeClr val="tx1"/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atalogue</a:t>
            </a:r>
            <a:endParaRPr lang="zh-CN" altLang="en-US" sz="3200" dirty="0">
              <a:solidFill>
                <a:schemeClr val="tx1"/>
              </a:solidFill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1" name="iSHEJI-4">
            <a:extLst>
              <a:ext uri="{FF2B5EF4-FFF2-40B4-BE49-F238E27FC236}">
                <a16:creationId xmlns:a16="http://schemas.microsoft.com/office/drawing/2014/main" xmlns="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5" name="iSHEJI-5">
            <a:extLst>
              <a:ext uri="{FF2B5EF4-FFF2-40B4-BE49-F238E27FC236}">
                <a16:creationId xmlns:a16="http://schemas.microsoft.com/office/drawing/2014/main" xmlns="" id="{0FB4D3CB-E481-1254-B5DF-BBE0C0C41093}"/>
              </a:ext>
            </a:extLst>
          </p:cNvPr>
          <p:cNvSpPr txBox="1"/>
          <p:nvPr/>
        </p:nvSpPr>
        <p:spPr>
          <a:xfrm>
            <a:off x="2874403" y="3602244"/>
            <a:ext cx="357166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en-US" altLang="zh-CN" sz="2800" spc="0" dirty="0" smtClean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Shader</a:t>
            </a:r>
            <a:r>
              <a:rPr lang="zh-CN" altLang="en-US" sz="2800" spc="0" dirty="0" smtClean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怎么写</a:t>
            </a:r>
            <a:endParaRPr lang="zh-CN" altLang="en-US" sz="28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34" name="iSHEJI-5">
            <a:extLst>
              <a:ext uri="{FF2B5EF4-FFF2-40B4-BE49-F238E27FC236}">
                <a16:creationId xmlns:a16="http://schemas.microsoft.com/office/drawing/2014/main" xmlns="" id="{0FB4D3CB-E481-1254-B5DF-BBE0C0C41093}"/>
              </a:ext>
            </a:extLst>
          </p:cNvPr>
          <p:cNvSpPr txBox="1"/>
          <p:nvPr/>
        </p:nvSpPr>
        <p:spPr>
          <a:xfrm>
            <a:off x="2874403" y="4276057"/>
            <a:ext cx="302845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800" spc="0" dirty="0" smtClean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第一个</a:t>
            </a:r>
            <a:r>
              <a:rPr lang="en-US" altLang="zh-CN" sz="2800" spc="0" dirty="0" smtClean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Shader</a:t>
            </a:r>
            <a:endParaRPr lang="zh-CN" altLang="en-US" sz="28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5" name="iSHEJI-14">
            <a:extLst>
              <a:ext uri="{FF2B5EF4-FFF2-40B4-BE49-F238E27FC236}">
                <a16:creationId xmlns:a16="http://schemas.microsoft.com/office/drawing/2014/main" xmlns="" id="{19BD378E-9994-29CE-A0A2-D2455449D86B}"/>
              </a:ext>
            </a:extLst>
          </p:cNvPr>
          <p:cNvSpPr/>
          <p:nvPr/>
        </p:nvSpPr>
        <p:spPr>
          <a:xfrm>
            <a:off x="2293819" y="4887077"/>
            <a:ext cx="382699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360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4</a:t>
            </a:r>
            <a:r>
              <a:rPr lang="en-US" altLang="zh-CN" sz="3600" dirty="0" smtClean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.</a:t>
            </a:r>
            <a:endParaRPr lang="zh-CN" altLang="en-US" sz="3600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6" name="iSHEJI-5">
            <a:extLst>
              <a:ext uri="{FF2B5EF4-FFF2-40B4-BE49-F238E27FC236}">
                <a16:creationId xmlns:a16="http://schemas.microsoft.com/office/drawing/2014/main" xmlns="" id="{0FB4D3CB-E481-1254-B5DF-BBE0C0C41093}"/>
              </a:ext>
            </a:extLst>
          </p:cNvPr>
          <p:cNvSpPr txBox="1"/>
          <p:nvPr/>
        </p:nvSpPr>
        <p:spPr>
          <a:xfrm>
            <a:off x="2874403" y="4948632"/>
            <a:ext cx="302845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en-US" altLang="zh-CN" sz="2800" spc="0" dirty="0" smtClean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Shader</a:t>
            </a:r>
            <a:r>
              <a:rPr lang="zh-CN" altLang="en-US" sz="2800" spc="0" dirty="0" smtClean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基础模板</a:t>
            </a:r>
            <a:endParaRPr lang="zh-CN" altLang="en-US" sz="28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789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xmlns="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xmlns="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xmlns="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spc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讲解方式</a:t>
            </a:r>
            <a:endParaRPr lang="zh-CN" altLang="en-US" sz="5400" spc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xmlns="" id="{954189D8-6B9F-6CBC-8BD7-3755D3A8FB9D}"/>
              </a:ext>
            </a:extLst>
          </p:cNvPr>
          <p:cNvSpPr txBox="1"/>
          <p:nvPr/>
        </p:nvSpPr>
        <p:spPr>
          <a:xfrm>
            <a:off x="1425135" y="1981848"/>
            <a:ext cx="790712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1.</a:t>
            </a:r>
            <a:r>
              <a:rPr lang="zh-CN" altLang="en-US" sz="4000" spc="0" noProof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是什么</a:t>
            </a:r>
            <a:endParaRPr kumimoji="0" lang="en-US" altLang="zh-CN" sz="40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12" name="iSHEJI-9">
            <a:extLst>
              <a:ext uri="{FF2B5EF4-FFF2-40B4-BE49-F238E27FC236}">
                <a16:creationId xmlns:a16="http://schemas.microsoft.com/office/drawing/2014/main" xmlns="" id="{8F6B881E-7CB0-07FF-3526-D6C3EE0C5255}"/>
              </a:ext>
            </a:extLst>
          </p:cNvPr>
          <p:cNvCxnSpPr/>
          <p:nvPr/>
        </p:nvCxnSpPr>
        <p:spPr>
          <a:xfrm>
            <a:off x="1425135" y="5228072"/>
            <a:ext cx="169010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SHEJI-4">
            <a:extLst>
              <a:ext uri="{FF2B5EF4-FFF2-40B4-BE49-F238E27FC236}">
                <a16:creationId xmlns:a16="http://schemas.microsoft.com/office/drawing/2014/main" xmlns="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431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sz="1200" dirty="0">
            <a:solidFill>
              <a:schemeClr val="bg1">
                <a:alpha val="80000"/>
              </a:schemeClr>
            </a:solidFill>
            <a:effectLst/>
            <a:latin typeface="阿里巴巴普惠体 2.0 35 Thin" panose="00020600040101010101" pitchFamily="18" charset="-122"/>
            <a:ea typeface="阿里巴巴普惠体 2.0 35 Thin" panose="00020600040101010101" pitchFamily="18" charset="-122"/>
            <a:cs typeface="阿里巴巴普惠体 2.0 45 Light" panose="00020600040101010101" pitchFamily="18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48</Words>
  <Application>Microsoft Office PowerPoint</Application>
  <PresentationFormat>宽屏</PresentationFormat>
  <Paragraphs>22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阿里巴巴普惠体 2.0 35 Thin</vt:lpstr>
      <vt:lpstr>阿里巴巴普惠体 2.0 95 ExtraBold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9</cp:revision>
  <dcterms:created xsi:type="dcterms:W3CDTF">2023-01-25T17:41:31Z</dcterms:created>
  <dcterms:modified xsi:type="dcterms:W3CDTF">2023-01-28T07:11:20Z</dcterms:modified>
</cp:coreProperties>
</file>