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selfQAQ/MineselfBRPShader" TargetMode="External"/><Relationship Id="rId2" Type="http://schemas.openxmlformats.org/officeDocument/2006/relationships/hyperlink" Target="https://www.yuque.com/mineself/sra9a9/wgfmmizylt8oxs3e?singleDoc# &#12298;&#21069;&#35328;&#12299;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=""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=""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=""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=""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1150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=""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-0-</a:t>
            </a:r>
            <a:endParaRPr lang="zh-CN" altLang="en-US" sz="80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=""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=""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=""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=""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=""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=""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=""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=""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=""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=""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=""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=""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=""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=""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=""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=""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4" name="iSHEJI-5">
            <a:extLst>
              <a:ext uri="{FF2B5EF4-FFF2-40B4-BE49-F238E27FC236}">
                <a16:creationId xmlns=""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14">
            <a:extLst>
              <a:ext uri="{FF2B5EF4-FFF2-40B4-BE49-F238E27FC236}">
                <a16:creationId xmlns=""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lang="en-US" altLang="zh-CN" sz="360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=""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=""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=""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=""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  <a:endParaRPr lang="zh-CN" altLang="en-US" sz="5400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复习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=""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4413261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作品集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=""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=""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=""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=""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  <a:endParaRPr lang="zh-CN" altLang="en-US" sz="5400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="" xmlns:a16="http://schemas.microsoft.com/office/drawing/2014/main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怎么做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=""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4231635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手写代码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=""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=""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=""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</a:t>
            </a:r>
            <a:r>
              <a:rPr lang="zh-CN" altLang="en-US" sz="54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方向</a:t>
            </a:r>
            <a:endParaRPr lang="en-US" altLang="zh-CN" sz="5400" spc="0" dirty="0" smtClean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以及</a:t>
            </a:r>
            <a:endParaRPr lang="en-US" altLang="zh-CN" sz="5400" spc="0" dirty="0" smtClean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54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lang="zh-CN" altLang="en-US" sz="5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=""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41" y="60013"/>
            <a:ext cx="3338546" cy="6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=""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=""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=""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链接地址</a:t>
            </a:r>
            <a:endParaRPr lang="en-US" altLang="zh-CN" sz="5400" spc="0" dirty="0" smtClean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=""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312394"/>
            <a:ext cx="32555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2"/>
              </a:rPr>
              <a:t>语</a:t>
            </a:r>
            <a:r>
              <a:rPr lang="zh-CN" altLang="en-US" sz="4000" spc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2"/>
              </a:rPr>
              <a:t>雀文档链接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=""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440666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Github</a:t>
            </a:r>
            <a:r>
              <a:rPr lang="zh-CN" altLang="en-US" sz="4000" spc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hlinkClick r:id="rId3"/>
              </a:rPr>
              <a:t>链接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84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阿里巴巴普惠体 2.0 35 Thin</vt:lpstr>
      <vt:lpstr>阿里巴巴普惠体 2.0 95 ExtraBold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2023-01-25T17:41:31Z</dcterms:created>
  <dcterms:modified xsi:type="dcterms:W3CDTF">2023-01-28T07:04:15Z</dcterms:modified>
</cp:coreProperties>
</file>