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自定义函数库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cginc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讲解日期：</a:t>
            </a:r>
            <a:r>
              <a:rPr lang="en-US" altLang="zh-CN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2023.3.13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如何使用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核心：寻找路径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4C172-5F1D-25E2-6BA3-E0920067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96" y="4370211"/>
            <a:ext cx="6285714" cy="7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B84E38-364B-7716-00CE-BE7BF8EB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96" y="2742003"/>
            <a:ext cx="3275276" cy="415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362733-A55D-8C00-8356-76ECE35A5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002" y="2546695"/>
            <a:ext cx="3886765" cy="349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25586B-8A00-3E37-2F8B-1AD0C4C3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002" y="2996355"/>
            <a:ext cx="4860130" cy="3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43573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添加更多函数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C7F84-8DE7-E98A-97B5-5A91CB71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3293391"/>
            <a:ext cx="5647619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43573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添加更多函数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EC6974-D694-90D6-E4BF-CA7C28F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842721"/>
            <a:ext cx="4018057" cy="21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43573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添加更多函数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0AA5D4-2876-FFC6-8FE0-3B8812B3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291666"/>
            <a:ext cx="6419048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创建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内置函数库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一些提供的常用函数与宏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E471AB-9D34-FFC1-6595-262EEB6E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760851"/>
            <a:ext cx="3292009" cy="16536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8D5545-B134-2725-0731-2A6A2C26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59" y="2756683"/>
            <a:ext cx="6434146" cy="18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118458"/>
            <a:ext cx="79071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方便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提高复用性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	</a:t>
            </a:r>
            <a:r>
              <a:rPr lang="zh-CN" altLang="en-US" sz="24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和普通函数一样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1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创建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如何创建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核心：创建一个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cginc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文件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8E8F48-1CFE-7ED2-C098-DFF85031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760850"/>
            <a:ext cx="5409524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创建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如何创建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核心：创建一个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cginc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文件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8E8F48-1CFE-7ED2-C098-DFF85031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760850"/>
            <a:ext cx="5409524" cy="1057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800531-4CA1-4B24-7F00-AA5AA0EE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32" y="2760850"/>
            <a:ext cx="2752381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2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如何添加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核心：正常编写函数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84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如何添加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核心：正常编写函数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508464-A23C-2794-729C-6179C018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13" y="1050972"/>
            <a:ext cx="6076384" cy="551773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2E63D1-ABF2-A3B6-CD7F-A0497D74E701}"/>
              </a:ext>
            </a:extLst>
          </p:cNvPr>
          <p:cNvCxnSpPr/>
          <p:nvPr/>
        </p:nvCxnSpPr>
        <p:spPr>
          <a:xfrm flipH="1">
            <a:off x="2414726" y="3429000"/>
            <a:ext cx="1953088" cy="10453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89C965-5FDB-84AD-C97B-DBC9A02CF983}"/>
              </a:ext>
            </a:extLst>
          </p:cNvPr>
          <p:cNvCxnSpPr/>
          <p:nvPr/>
        </p:nvCxnSpPr>
        <p:spPr>
          <a:xfrm>
            <a:off x="2792028" y="4270159"/>
            <a:ext cx="1615736" cy="84337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04D9A59B-957A-873E-663B-0E87B70C2A2B}"/>
              </a:ext>
            </a:extLst>
          </p:cNvPr>
          <p:cNvSpPr txBox="1"/>
          <p:nvPr/>
        </p:nvSpPr>
        <p:spPr>
          <a:xfrm>
            <a:off x="1745333" y="4384071"/>
            <a:ext cx="26224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1476066"/>
            <a:ext cx="2919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如何使用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E07E4FE-F22D-A7E5-7F33-278664979632}"/>
              </a:ext>
            </a:extLst>
          </p:cNvPr>
          <p:cNvSpPr txBox="1"/>
          <p:nvPr/>
        </p:nvSpPr>
        <p:spPr>
          <a:xfrm>
            <a:off x="119121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核心：寻找路径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AC8CD-300D-C626-BE0C-7A170123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601401"/>
            <a:ext cx="7240142" cy="39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13</cp:revision>
  <dcterms:created xsi:type="dcterms:W3CDTF">2023-01-25T17:41:31Z</dcterms:created>
  <dcterms:modified xsi:type="dcterms:W3CDTF">2023-03-13T03:56:04Z</dcterms:modified>
</cp:coreProperties>
</file>