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72" r:id="rId16"/>
    <p:sldId id="273" r:id="rId17"/>
    <p:sldId id="274" r:id="rId18"/>
    <p:sldId id="271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</a:t>
            </a: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拆分</a:t>
            </a: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636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</a:t>
            </a:r>
            <a:r>
              <a:rPr lang="zh-CN" altLang="en-US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基础</a:t>
            </a:r>
            <a:r>
              <a:rPr lang="en-US" altLang="zh-CN" sz="8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14-</a:t>
            </a:r>
            <a:endParaRPr lang="zh-CN" altLang="en-US" sz="80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  <p:sp>
        <p:nvSpPr>
          <p:cNvPr id="3" name="iSHEJI-3">
            <a:extLst>
              <a:ext uri="{FF2B5EF4-FFF2-40B4-BE49-F238E27FC236}">
                <a16:creationId xmlns:a16="http://schemas.microsoft.com/office/drawing/2014/main" id="{C23DC2AA-8634-51E3-C4DB-82F1BACCD03E}"/>
              </a:ext>
            </a:extLst>
          </p:cNvPr>
          <p:cNvSpPr txBox="1"/>
          <p:nvPr/>
        </p:nvSpPr>
        <p:spPr>
          <a:xfrm>
            <a:off x="5069150" y="6193193"/>
            <a:ext cx="60668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主题：</a:t>
            </a:r>
            <a:r>
              <a:rPr lang="en-US" altLang="zh-CN" sz="2400" b="1" spc="0" dirty="0" err="1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zh-CN" altLang="en-US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、</a:t>
            </a:r>
            <a:r>
              <a:rPr lang="en-US" altLang="zh-CN" sz="2400" b="1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Hash()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4" name="iSHEJI-4">
            <a:extLst>
              <a:ext uri="{FF2B5EF4-FFF2-40B4-BE49-F238E27FC236}">
                <a16:creationId xmlns:a16="http://schemas.microsoft.com/office/drawing/2014/main" id="{76E7BC39-A4C4-F687-0EA2-3A32D091E796}"/>
              </a:ext>
            </a:extLst>
          </p:cNvPr>
          <p:cNvSpPr txBox="1"/>
          <p:nvPr/>
        </p:nvSpPr>
        <p:spPr>
          <a:xfrm>
            <a:off x="312770" y="216674"/>
            <a:ext cx="410618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完成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日期：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2023.3.2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讲解日期：</a:t>
            </a:r>
            <a:r>
              <a:rPr lang="en-US" altLang="zh-CN" sz="1600" b="1" spc="0" dirty="0">
                <a:solidFill>
                  <a:schemeClr val="bg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2023.3.13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4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zh-CN" altLang="en-US" sz="4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46261"/>
            <a:ext cx="7907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A7BB2E-2181-4A0B-33BD-1E8108EE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3" y="2128540"/>
            <a:ext cx="8922037" cy="41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怎么获得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randomSeed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16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怎么获得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randomSeed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C9EE823-ACA6-9B8D-5BC7-6455CA861EA2}"/>
              </a:ext>
            </a:extLst>
          </p:cNvPr>
          <p:cNvCxnSpPr>
            <a:cxnSpLocks/>
          </p:cNvCxnSpPr>
          <p:nvPr/>
        </p:nvCxnSpPr>
        <p:spPr>
          <a:xfrm>
            <a:off x="4190260" y="2396971"/>
            <a:ext cx="816746" cy="2485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FFCDB665-AE1A-3B39-9893-2210BDF341DC}"/>
              </a:ext>
            </a:extLst>
          </p:cNvPr>
          <p:cNvSpPr txBox="1"/>
          <p:nvPr/>
        </p:nvSpPr>
        <p:spPr>
          <a:xfrm>
            <a:off x="5190746" y="2576184"/>
            <a:ext cx="16273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一张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05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怎么获得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randomSeed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C9EE823-ACA6-9B8D-5BC7-6455CA861EA2}"/>
              </a:ext>
            </a:extLst>
          </p:cNvPr>
          <p:cNvCxnSpPr>
            <a:cxnSpLocks/>
          </p:cNvCxnSpPr>
          <p:nvPr/>
        </p:nvCxnSpPr>
        <p:spPr>
          <a:xfrm>
            <a:off x="4190260" y="2396971"/>
            <a:ext cx="816746" cy="2485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FFCDB665-AE1A-3B39-9893-2210BDF341DC}"/>
              </a:ext>
            </a:extLst>
          </p:cNvPr>
          <p:cNvSpPr txBox="1"/>
          <p:nvPr/>
        </p:nvSpPr>
        <p:spPr>
          <a:xfrm>
            <a:off x="5190746" y="2576184"/>
            <a:ext cx="16273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一张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8611571-7431-F15E-3438-F38C604BC20E}"/>
              </a:ext>
            </a:extLst>
          </p:cNvPr>
          <p:cNvSpPr txBox="1"/>
          <p:nvPr/>
        </p:nvSpPr>
        <p:spPr>
          <a:xfrm>
            <a:off x="1425133" y="3244334"/>
            <a:ext cx="5597104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Mask+step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---&gt;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贴图上非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0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即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1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的值</a:t>
            </a:r>
            <a:endParaRPr lang="en-US" altLang="zh-CN" sz="2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注意：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</a:b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此时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Mask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float</a:t>
            </a:r>
            <a:b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</a:b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Mask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float2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的话有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4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个值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5D6E92-E98C-274B-2574-C1BBB0BD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33" y="46692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FFC1B9-CFF9-E67E-BDD7-D0488C5C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33" y="46692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6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怎么获得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通过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randomSeed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C9EE823-ACA6-9B8D-5BC7-6455CA861EA2}"/>
              </a:ext>
            </a:extLst>
          </p:cNvPr>
          <p:cNvCxnSpPr>
            <a:cxnSpLocks/>
          </p:cNvCxnSpPr>
          <p:nvPr/>
        </p:nvCxnSpPr>
        <p:spPr>
          <a:xfrm>
            <a:off x="4190260" y="2396971"/>
            <a:ext cx="816746" cy="24857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HEJI-8">
            <a:extLst>
              <a:ext uri="{FF2B5EF4-FFF2-40B4-BE49-F238E27FC236}">
                <a16:creationId xmlns:a16="http://schemas.microsoft.com/office/drawing/2014/main" id="{FFCDB665-AE1A-3B39-9893-2210BDF341DC}"/>
              </a:ext>
            </a:extLst>
          </p:cNvPr>
          <p:cNvSpPr txBox="1"/>
          <p:nvPr/>
        </p:nvSpPr>
        <p:spPr>
          <a:xfrm>
            <a:off x="5190746" y="2576184"/>
            <a:ext cx="16273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一张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8611571-7431-F15E-3438-F38C604BC20E}"/>
              </a:ext>
            </a:extLst>
          </p:cNvPr>
          <p:cNvSpPr txBox="1"/>
          <p:nvPr/>
        </p:nvSpPr>
        <p:spPr>
          <a:xfrm>
            <a:off x="1425133" y="3244334"/>
            <a:ext cx="5597104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Mask+step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---&gt;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贴图上非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0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即</a:t>
            </a:r>
            <a:r>
              <a:rPr lang="en-US" altLang="zh-CN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1</a:t>
            </a: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的值</a:t>
            </a:r>
            <a:endParaRPr lang="en-US" altLang="zh-CN" sz="2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注意：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</a:b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此时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Mask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float</a:t>
            </a:r>
            <a:b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</a:b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Mask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为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float2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的话有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4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  <a:sym typeface="Wingdings" panose="05000000000000000000" pitchFamily="2" charset="2"/>
              </a:rPr>
              <a:t>个值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5D6E92-E98C-274B-2574-C1BBB0BD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33" y="46692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FFC1B9-CFF9-E67E-BDD7-D0488C5C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33" y="46692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CF853D-4291-2F8B-5629-CA88438A5EF4}"/>
              </a:ext>
            </a:extLst>
          </p:cNvPr>
          <p:cNvCxnSpPr>
            <a:cxnSpLocks/>
          </p:cNvCxnSpPr>
          <p:nvPr/>
        </p:nvCxnSpPr>
        <p:spPr>
          <a:xfrm>
            <a:off x="5687627" y="5565423"/>
            <a:ext cx="1130423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HEJI-8">
            <a:extLst>
              <a:ext uri="{FF2B5EF4-FFF2-40B4-BE49-F238E27FC236}">
                <a16:creationId xmlns:a16="http://schemas.microsoft.com/office/drawing/2014/main" id="{F5C0E7AE-6FAC-2D19-A66C-01B0A1D67300}"/>
              </a:ext>
            </a:extLst>
          </p:cNvPr>
          <p:cNvSpPr txBox="1"/>
          <p:nvPr/>
        </p:nvSpPr>
        <p:spPr>
          <a:xfrm>
            <a:off x="6954544" y="5381934"/>
            <a:ext cx="23777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种不同的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2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7D521B-3D41-E6D5-CBE9-83A883E8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4" y="4338203"/>
            <a:ext cx="10878523" cy="143228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C2548C8-9E1A-3FBA-F6A2-C176A64FCDB4}"/>
              </a:ext>
            </a:extLst>
          </p:cNvPr>
          <p:cNvSpPr/>
          <p:nvPr/>
        </p:nvSpPr>
        <p:spPr>
          <a:xfrm>
            <a:off x="884198" y="4320447"/>
            <a:ext cx="649914" cy="2337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AF0032-F52B-BF77-BEAA-FF0EF65E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58" y="9087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9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2CB8D44D-F41B-861A-736E-9787EDA5ED70}"/>
              </a:ext>
            </a:extLst>
          </p:cNvPr>
          <p:cNvSpPr txBox="1"/>
          <p:nvPr/>
        </p:nvSpPr>
        <p:spPr>
          <a:xfrm>
            <a:off x="1425134" y="2118458"/>
            <a:ext cx="79071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_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RandomInt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0</a:t>
            </a:r>
            <a:r>
              <a:rPr lang="zh-CN" altLang="en-US" sz="24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时不是正的</a:t>
            </a:r>
            <a:endParaRPr lang="en-US" altLang="zh-CN" sz="2400" b="1" spc="0" dirty="0">
              <a:solidFill>
                <a:srgbClr val="002060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CF2999-869C-A90F-ACB2-1586CBBD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4" y="2903303"/>
            <a:ext cx="8085714" cy="165714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FC6A776-BD58-5C11-2431-C4C1D346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35" y="153529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0D05D9-7486-B740-CA0B-6DFBB226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134" y="5453220"/>
            <a:ext cx="6760078" cy="7865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DC7E0F-15EE-8C35-C93F-C5560E214394}"/>
              </a:ext>
            </a:extLst>
          </p:cNvPr>
          <p:cNvSpPr/>
          <p:nvPr/>
        </p:nvSpPr>
        <p:spPr>
          <a:xfrm>
            <a:off x="2855040" y="5444342"/>
            <a:ext cx="5330171" cy="2337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7680D2-F578-B761-749B-C6C879A8195E}"/>
              </a:ext>
            </a:extLst>
          </p:cNvPr>
          <p:cNvSpPr/>
          <p:nvPr/>
        </p:nvSpPr>
        <p:spPr>
          <a:xfrm>
            <a:off x="2695854" y="6014851"/>
            <a:ext cx="3900255" cy="2337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5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0DA15-36AA-B40B-A755-69FAF3A7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2474777"/>
            <a:ext cx="7013438" cy="14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7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怎么获得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的缺点：不够随机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706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怎么获得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425134" y="2118458"/>
            <a:ext cx="7907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更随机的方法：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4AF861-9553-DE57-BF73-9F48FE03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4" y="2605473"/>
            <a:ext cx="8895238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2929669"/>
            <a:ext cx="45206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zh-CN" sz="28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zh-CN" altLang="en-US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b="1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b="1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b="1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</a:t>
            </a:r>
            <a:endParaRPr lang="zh-CN" altLang="en-US" sz="28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28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写法</a:t>
            </a:r>
            <a:r>
              <a:rPr lang="en-US" altLang="zh-CN" sz="5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endParaRPr lang="zh-CN" altLang="en-US" sz="5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76066"/>
            <a:ext cx="590204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代码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318451-DCEF-7C86-E5BA-B73CBC82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71" y="3655497"/>
            <a:ext cx="9909584" cy="12943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623B0A7-E947-83E4-6581-ADDED1258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08" r="66182" b="71315"/>
          <a:stretch/>
        </p:blipFill>
        <p:spPr>
          <a:xfrm>
            <a:off x="990771" y="5253101"/>
            <a:ext cx="3678883" cy="21306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06ED95B-43EE-90F3-431D-D254EBEAC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13" y="4947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6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4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zh-CN" altLang="en-US" sz="4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46261"/>
            <a:ext cx="7907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D323BBC-1F9D-2673-0494-81E1C97FC7A9}"/>
              </a:ext>
            </a:extLst>
          </p:cNvPr>
          <p:cNvSpPr txBox="1"/>
          <p:nvPr/>
        </p:nvSpPr>
        <p:spPr>
          <a:xfrm>
            <a:off x="1191214" y="2028071"/>
            <a:ext cx="7907124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可以认为是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UVTransform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的升级版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具有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随机的变化功能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4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zh-CN" altLang="en-US" sz="4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46261"/>
            <a:ext cx="7907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D323BBC-1F9D-2673-0494-81E1C97FC7A9}"/>
              </a:ext>
            </a:extLst>
          </p:cNvPr>
          <p:cNvSpPr txBox="1"/>
          <p:nvPr/>
        </p:nvSpPr>
        <p:spPr>
          <a:xfrm>
            <a:off x="1191214" y="2028071"/>
            <a:ext cx="7907124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可以认为是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UVTransform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的升级版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具有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随机的变化功能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随机的核心：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Hash()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68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4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zh-CN" altLang="en-US" sz="4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46261"/>
            <a:ext cx="7907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D323BBC-1F9D-2673-0494-81E1C97FC7A9}"/>
              </a:ext>
            </a:extLst>
          </p:cNvPr>
          <p:cNvSpPr txBox="1"/>
          <p:nvPr/>
        </p:nvSpPr>
        <p:spPr>
          <a:xfrm>
            <a:off x="1191214" y="2028071"/>
            <a:ext cx="7907124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可以认为是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UVTransform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的升级版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具有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随机的变化功能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随机的核心：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Hash()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50D9DA-EDC6-AA1B-E6FF-5CEA00A6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3573432"/>
            <a:ext cx="6304762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0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4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zh-CN" altLang="en-US" sz="4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46261"/>
            <a:ext cx="7907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D323BBC-1F9D-2673-0494-81E1C97FC7A9}"/>
              </a:ext>
            </a:extLst>
          </p:cNvPr>
          <p:cNvSpPr txBox="1"/>
          <p:nvPr/>
        </p:nvSpPr>
        <p:spPr>
          <a:xfrm>
            <a:off x="1191214" y="2028071"/>
            <a:ext cx="7907124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可以认为是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UVTransform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的升级版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具有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随机的变化功能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随机的核心：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Hash()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A7D574D-2388-B396-A418-FDBD3D326E03}"/>
              </a:ext>
            </a:extLst>
          </p:cNvPr>
          <p:cNvSpPr txBox="1"/>
          <p:nvPr/>
        </p:nvSpPr>
        <p:spPr>
          <a:xfrm>
            <a:off x="1191214" y="3429000"/>
            <a:ext cx="79071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问题：需要什么</a:t>
            </a:r>
            <a:r>
              <a:rPr lang="en-US" altLang="zh-CN" sz="20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Hash()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53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4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zh-CN" altLang="en-US" sz="4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46261"/>
            <a:ext cx="7907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D323BBC-1F9D-2673-0494-81E1C97FC7A9}"/>
              </a:ext>
            </a:extLst>
          </p:cNvPr>
          <p:cNvSpPr txBox="1"/>
          <p:nvPr/>
        </p:nvSpPr>
        <p:spPr>
          <a:xfrm>
            <a:off x="1191214" y="2028071"/>
            <a:ext cx="7907124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可以认为是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UVTransform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的升级版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具有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随机的变化功能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随机的核心：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Hash()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iSHEJI-8">
            <a:extLst>
              <a:ext uri="{FF2B5EF4-FFF2-40B4-BE49-F238E27FC236}">
                <a16:creationId xmlns:a16="http://schemas.microsoft.com/office/drawing/2014/main" id="{5A7D574D-2388-B396-A418-FDBD3D326E03}"/>
              </a:ext>
            </a:extLst>
          </p:cNvPr>
          <p:cNvSpPr txBox="1"/>
          <p:nvPr/>
        </p:nvSpPr>
        <p:spPr>
          <a:xfrm>
            <a:off x="1191214" y="3429000"/>
            <a:ext cx="79071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问题：需要什么</a:t>
            </a:r>
            <a:r>
              <a:rPr lang="en-US" altLang="zh-CN" sz="2000" b="1" spc="0" dirty="0">
                <a:solidFill>
                  <a:srgbClr val="00206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Hash()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6D2997-3E26-97C6-2964-004FCA8C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3777967"/>
            <a:ext cx="5449283" cy="10701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4A4D9F-A83C-832C-7F6F-04EF670D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14" y="4889258"/>
            <a:ext cx="8236871" cy="17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4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zh-CN" altLang="en-US" sz="4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46261"/>
            <a:ext cx="7907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" name="iSHEJI-8">
            <a:extLst>
              <a:ext uri="{FF2B5EF4-FFF2-40B4-BE49-F238E27FC236}">
                <a16:creationId xmlns:a16="http://schemas.microsoft.com/office/drawing/2014/main" id="{4D323BBC-1F9D-2673-0494-81E1C97FC7A9}"/>
              </a:ext>
            </a:extLst>
          </p:cNvPr>
          <p:cNvSpPr txBox="1"/>
          <p:nvPr/>
        </p:nvSpPr>
        <p:spPr>
          <a:xfrm>
            <a:off x="1191214" y="2028071"/>
            <a:ext cx="7907124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可以认为是</a:t>
            </a:r>
            <a:r>
              <a:rPr lang="en-US" altLang="zh-CN" sz="2400" b="1" spc="0" dirty="0" err="1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UVTransform</a:t>
            </a:r>
            <a:r>
              <a:rPr lang="en-US" altLang="zh-CN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r>
              <a:rPr lang="zh-CN" altLang="en-US" sz="2400" b="1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的升级版</a:t>
            </a:r>
            <a:endParaRPr lang="en-US" altLang="zh-CN" sz="2400" b="1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具有</a:t>
            </a:r>
            <a:r>
              <a:rPr lang="zh-CN" altLang="en-US" sz="2000" b="1" spc="0" dirty="0">
                <a:solidFill>
                  <a:srgbClr val="7030A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随机的变化功能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随机的核心：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Hash()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1058B3-8896-D173-E3E5-2C6F4768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3499293"/>
            <a:ext cx="6123809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id="{AA442847-1164-D9D3-EAAC-666A8D5FE80B}"/>
              </a:ext>
            </a:extLst>
          </p:cNvPr>
          <p:cNvSpPr txBox="1"/>
          <p:nvPr/>
        </p:nvSpPr>
        <p:spPr>
          <a:xfrm>
            <a:off x="735805" y="618230"/>
            <a:ext cx="85964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zh-CN" sz="4400" b="1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RandomUVTransform</a:t>
            </a:r>
            <a:r>
              <a:rPr lang="en-US" altLang="zh-CN" sz="4400" b="1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()</a:t>
            </a:r>
            <a:endParaRPr lang="zh-CN" altLang="en-US" sz="4400" b="1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1" name="iSHEJI-8">
            <a:extLst>
              <a:ext uri="{FF2B5EF4-FFF2-40B4-BE49-F238E27FC236}">
                <a16:creationId xmlns:a16="http://schemas.microsoft.com/office/drawing/2014/main" id="{954189D8-6B9F-6CBC-8BD7-3755D3A8FB9D}"/>
              </a:ext>
            </a:extLst>
          </p:cNvPr>
          <p:cNvSpPr txBox="1"/>
          <p:nvPr/>
        </p:nvSpPr>
        <p:spPr>
          <a:xfrm>
            <a:off x="1191214" y="1446261"/>
            <a:ext cx="79071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</a:t>
            </a:r>
            <a:r>
              <a:rPr lang="zh-CN" altLang="en-US" sz="2800" b="1" spc="0" dirty="0">
                <a:solidFill>
                  <a:srgbClr val="00B050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核心函数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8EF8F-B1A4-8BED-0B01-7AFCE936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4" y="2028070"/>
            <a:ext cx="8766006" cy="40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378</Words>
  <Application>Microsoft Office PowerPoint</Application>
  <PresentationFormat>宽屏</PresentationFormat>
  <Paragraphs>146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阿里巴巴普惠体 2.0 35 Thin</vt:lpstr>
      <vt:lpstr>阿里巴巴普惠体 2.0 95 ExtraBold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</cp:lastModifiedBy>
  <cp:revision>14</cp:revision>
  <dcterms:created xsi:type="dcterms:W3CDTF">2023-01-25T17:41:31Z</dcterms:created>
  <dcterms:modified xsi:type="dcterms:W3CDTF">2023-03-13T05:19:14Z</dcterms:modified>
</cp:coreProperties>
</file>