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-0-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Title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12143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标题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xxxxx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11</cp:revision>
  <dcterms:created xsi:type="dcterms:W3CDTF">2023-01-25T17:41:31Z</dcterms:created>
  <dcterms:modified xsi:type="dcterms:W3CDTF">2023-02-14T13:46:41Z</dcterms:modified>
</cp:coreProperties>
</file>