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尝试</a:t>
            </a:r>
            <a:r>
              <a:rPr lang="en-US" altLang="zh-CN" sz="60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非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PBR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完整版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9-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4101483" y="6193193"/>
            <a:ext cx="70345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主题：法线贴图、前向渲染、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6E7BC39-A4C4-F687-0EA2-3A32D091E796}"/>
              </a:ext>
            </a:extLst>
          </p:cNvPr>
          <p:cNvSpPr txBox="1"/>
          <p:nvPr/>
        </p:nvSpPr>
        <p:spPr>
          <a:xfrm>
            <a:off x="312770" y="216674"/>
            <a:ext cx="41061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2023.2.20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讲解日期：</a:t>
            </a:r>
            <a:r>
              <a:rPr lang="en-US" altLang="zh-CN" sz="1600" b="1" spc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2023.3.12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16AF6462-F680-1410-B289-23957CB37B11}"/>
              </a:ext>
            </a:extLst>
          </p:cNvPr>
          <p:cNvSpPr txBox="1"/>
          <p:nvPr/>
        </p:nvSpPr>
        <p:spPr>
          <a:xfrm>
            <a:off x="5109399" y="5931989"/>
            <a:ext cx="3129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世界空间下的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nDir.y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C15725C-2517-F76E-9467-CF1AFC07717D}"/>
              </a:ext>
            </a:extLst>
          </p:cNvPr>
          <p:cNvSpPr txBox="1"/>
          <p:nvPr/>
        </p:nvSpPr>
        <p:spPr>
          <a:xfrm>
            <a:off x="8590626" y="5316436"/>
            <a:ext cx="3129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nDir.y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取值范围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[-1,1]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不需要</a:t>
            </a:r>
            <a:r>
              <a:rPr lang="en-US" altLang="zh-CN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[-1,0]</a:t>
            </a: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部分</a:t>
            </a:r>
            <a:endParaRPr lang="en-US" altLang="zh-CN" sz="20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进行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saturate()</a:t>
            </a:r>
          </a:p>
        </p:txBody>
      </p:sp>
    </p:spTree>
    <p:extLst>
      <p:ext uri="{BB962C8B-B14F-4D97-AF65-F5344CB8AC3E}">
        <p14:creationId xmlns:p14="http://schemas.microsoft.com/office/powerpoint/2010/main" val="199868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A5EDC0-FE8E-C0E2-E1C4-3F3415E9702E}"/>
              </a:ext>
            </a:extLst>
          </p:cNvPr>
          <p:cNvCxnSpPr>
            <a:cxnSpLocks/>
          </p:cNvCxnSpPr>
          <p:nvPr/>
        </p:nvCxnSpPr>
        <p:spPr>
          <a:xfrm>
            <a:off x="1926455" y="3820978"/>
            <a:ext cx="81674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8">
            <a:extLst>
              <a:ext uri="{FF2B5EF4-FFF2-40B4-BE49-F238E27FC236}">
                <a16:creationId xmlns:a16="http://schemas.microsoft.com/office/drawing/2014/main" id="{35206533-E4AD-E765-35DF-2173D1E25B8E}"/>
              </a:ext>
            </a:extLst>
          </p:cNvPr>
          <p:cNvSpPr txBox="1"/>
          <p:nvPr/>
        </p:nvSpPr>
        <p:spPr>
          <a:xfrm>
            <a:off x="2925143" y="3662394"/>
            <a:ext cx="3129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上遮罩的反向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乘以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7689B3-0D6B-ED1F-0986-32109A1E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4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DDE607-525E-81B4-7075-5B31B0F8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06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2A63AD30-760B-A0CA-5E2E-DE5F875607D6}"/>
              </a:ext>
            </a:extLst>
          </p:cNvPr>
          <p:cNvSpPr txBox="1"/>
          <p:nvPr/>
        </p:nvSpPr>
        <p:spPr>
          <a:xfrm>
            <a:off x="9703205" y="4254609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92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7689B3-0D6B-ED1F-0986-32109A1E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4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DDE607-525E-81B4-7075-5B31B0F8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06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2A63AD30-760B-A0CA-5E2E-DE5F875607D6}"/>
              </a:ext>
            </a:extLst>
          </p:cNvPr>
          <p:cNvSpPr txBox="1"/>
          <p:nvPr/>
        </p:nvSpPr>
        <p:spPr>
          <a:xfrm>
            <a:off x="9703205" y="4254609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8CC9ECA-C16E-F098-0504-BF82216076A6}"/>
              </a:ext>
            </a:extLst>
          </p:cNvPr>
          <p:cNvCxnSpPr>
            <a:cxnSpLocks/>
          </p:cNvCxnSpPr>
          <p:nvPr/>
        </p:nvCxnSpPr>
        <p:spPr>
          <a:xfrm>
            <a:off x="1926455" y="3510260"/>
            <a:ext cx="81674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68F415F9-BE40-21CD-1D1A-4A4E644C5782}"/>
              </a:ext>
            </a:extLst>
          </p:cNvPr>
          <p:cNvSpPr txBox="1"/>
          <p:nvPr/>
        </p:nvSpPr>
        <p:spPr>
          <a:xfrm>
            <a:off x="2925143" y="3356371"/>
            <a:ext cx="62898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上遮罩和下遮罩的剩余部分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DE9CEA-E339-22F1-E984-CC7BAC7C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36" y="190028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6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7689B3-0D6B-ED1F-0986-32109A1E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4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DDE607-525E-81B4-7075-5B31B0F8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06" y="4232374"/>
            <a:ext cx="2007392" cy="20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2A63AD30-760B-A0CA-5E2E-DE5F875607D6}"/>
              </a:ext>
            </a:extLst>
          </p:cNvPr>
          <p:cNvSpPr txBox="1"/>
          <p:nvPr/>
        </p:nvSpPr>
        <p:spPr>
          <a:xfrm>
            <a:off x="9703205" y="4254609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8CC9ECA-C16E-F098-0504-BF82216076A6}"/>
              </a:ext>
            </a:extLst>
          </p:cNvPr>
          <p:cNvCxnSpPr>
            <a:cxnSpLocks/>
          </p:cNvCxnSpPr>
          <p:nvPr/>
        </p:nvCxnSpPr>
        <p:spPr>
          <a:xfrm>
            <a:off x="1926455" y="3510260"/>
            <a:ext cx="81674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68F415F9-BE40-21CD-1D1A-4A4E644C5782}"/>
              </a:ext>
            </a:extLst>
          </p:cNvPr>
          <p:cNvSpPr txBox="1"/>
          <p:nvPr/>
        </p:nvSpPr>
        <p:spPr>
          <a:xfrm>
            <a:off x="2925143" y="3356371"/>
            <a:ext cx="62898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上遮罩和下遮罩的剩余部分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9625868E-3B36-2471-B2D6-76518442904E}"/>
              </a:ext>
            </a:extLst>
          </p:cNvPr>
          <p:cNvSpPr txBox="1"/>
          <p:nvPr/>
        </p:nvSpPr>
        <p:spPr>
          <a:xfrm>
            <a:off x="7018512" y="2480368"/>
            <a:ext cx="31290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=1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367FA42-8FB9-028A-677C-D22D0F70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36" y="190028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2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操控方式：</a:t>
            </a:r>
            <a:b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一般来说会使用：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Unity_AmbientSky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Unity_AmbientEquator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Unity_AmbientGround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EF7E62-CF0E-873E-DE22-1D1A98D5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81" y="2374928"/>
            <a:ext cx="3695238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回顾简单版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32215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回顾简单版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5154967" y="1704511"/>
            <a:ext cx="3580660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最大的问题：</a:t>
            </a:r>
            <a:b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没有法线贴图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效果差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没有阴影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效果飘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449BF-5AC2-B6A6-F972-47991F93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704511"/>
            <a:ext cx="4065972" cy="40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335611E5-6165-48E7-C99F-CB8C3C9C2EB0}"/>
              </a:ext>
            </a:extLst>
          </p:cNvPr>
          <p:cNvSpPr txBox="1"/>
          <p:nvPr/>
        </p:nvSpPr>
        <p:spPr>
          <a:xfrm>
            <a:off x="5154967" y="3214277"/>
            <a:ext cx="3580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可添加内容：</a:t>
            </a:r>
            <a:b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81AF76-CDFA-9AD3-67A2-F03B46F5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67" y="3952941"/>
            <a:ext cx="1434390" cy="1434390"/>
          </a:xfrm>
          <a:prstGeom prst="rect">
            <a:avLst/>
          </a:prstGeom>
        </p:spPr>
      </p:pic>
      <p:sp>
        <p:nvSpPr>
          <p:cNvPr id="8" name="iSHEJI-8">
            <a:extLst>
              <a:ext uri="{FF2B5EF4-FFF2-40B4-BE49-F238E27FC236}">
                <a16:creationId xmlns:a16="http://schemas.microsoft.com/office/drawing/2014/main" id="{AE3FB2B4-A224-850D-ABF9-6FC7F2D6B157}"/>
              </a:ext>
            </a:extLst>
          </p:cNvPr>
          <p:cNvSpPr txBox="1"/>
          <p:nvPr/>
        </p:nvSpPr>
        <p:spPr>
          <a:xfrm>
            <a:off x="5599894" y="5387331"/>
            <a:ext cx="3580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其实就是上中下的颜色遮罩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843689" y="1648100"/>
            <a:ext cx="3339423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详细看代码</a:t>
            </a:r>
            <a:endParaRPr lang="en-US" altLang="zh-CN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有两个版本：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普通版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CGINCLUDE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版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更清晰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r>
              <a:rPr lang="en-US" altLang="zh-CN" sz="20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FD30B-5CFB-34EF-93F0-BBC6A314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673717"/>
            <a:ext cx="68294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A49A30-735D-8551-FE46-CE8FCCE1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463231"/>
            <a:ext cx="35052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4542408" y="2463231"/>
            <a:ext cx="35806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可以观察到：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上中下颜色由浅到深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A49A30-735D-8551-FE46-CE8FCCE1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463231"/>
            <a:ext cx="35052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4542408" y="2463231"/>
            <a:ext cx="35806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可以观察到：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AO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上中下颜色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由浅到深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E40214-F73A-3A61-1AD4-899830849C81}"/>
              </a:ext>
            </a:extLst>
          </p:cNvPr>
          <p:cNvCxnSpPr/>
          <p:nvPr/>
        </p:nvCxnSpPr>
        <p:spPr>
          <a:xfrm>
            <a:off x="6729274" y="3448116"/>
            <a:ext cx="488272" cy="66224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9B639A0B-A584-BA7E-68A4-95EADA2E550F}"/>
              </a:ext>
            </a:extLst>
          </p:cNvPr>
          <p:cNvSpPr txBox="1"/>
          <p:nvPr/>
        </p:nvSpPr>
        <p:spPr>
          <a:xfrm>
            <a:off x="6973410" y="4154343"/>
            <a:ext cx="16083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08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61" y="3037188"/>
            <a:ext cx="1865351" cy="18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74ABAB-2ED0-F1C9-68AD-B20D47B2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110" y="3037188"/>
            <a:ext cx="1865351" cy="18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E94927D-D7E2-C795-D62C-535AB552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36" y="3037188"/>
            <a:ext cx="1865350" cy="18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091A9135-5935-DF96-DD15-CDADAAABE2B7}"/>
              </a:ext>
            </a:extLst>
          </p:cNvPr>
          <p:cNvSpPr txBox="1"/>
          <p:nvPr/>
        </p:nvSpPr>
        <p:spPr>
          <a:xfrm>
            <a:off x="5099921" y="4902538"/>
            <a:ext cx="487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5EF7EF82-ABC8-C268-2303-448864934846}"/>
              </a:ext>
            </a:extLst>
          </p:cNvPr>
          <p:cNvSpPr txBox="1"/>
          <p:nvPr/>
        </p:nvSpPr>
        <p:spPr>
          <a:xfrm>
            <a:off x="7101394" y="4902538"/>
            <a:ext cx="487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F054964B-D078-B67E-8547-3773A56CBBC9}"/>
              </a:ext>
            </a:extLst>
          </p:cNvPr>
          <p:cNvSpPr txBox="1"/>
          <p:nvPr/>
        </p:nvSpPr>
        <p:spPr>
          <a:xfrm>
            <a:off x="9102868" y="4902538"/>
            <a:ext cx="487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25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5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新内容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735806" y="1665856"/>
            <a:ext cx="33394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ThreeColorAO</a:t>
            </a:r>
            <a:endParaRPr lang="en-US" altLang="zh-CN" b="1" spc="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2E4FC72-A6C9-2652-336B-B4EC5B0E2014}"/>
              </a:ext>
            </a:extLst>
          </p:cNvPr>
          <p:cNvSpPr txBox="1"/>
          <p:nvPr/>
        </p:nvSpPr>
        <p:spPr>
          <a:xfrm>
            <a:off x="735806" y="2374928"/>
            <a:ext cx="3580660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遮罩的获取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三个遮罩：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上遮罩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下遮罩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8DD45-3162-93D5-B39C-37464C03C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4232376"/>
            <a:ext cx="2007394" cy="20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BCC2C41-94FD-7D13-471C-9406DA91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3" y="4232374"/>
            <a:ext cx="2007393" cy="20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7E7940C7-AF75-8B4E-652E-65238C83AA2C}"/>
              </a:ext>
            </a:extLst>
          </p:cNvPr>
          <p:cNvSpPr txBox="1"/>
          <p:nvPr/>
        </p:nvSpPr>
        <p:spPr>
          <a:xfrm>
            <a:off x="4710343" y="6008934"/>
            <a:ext cx="44438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spc="0" dirty="0">
                <a:solidFill>
                  <a:srgbClr val="FF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spc="0" dirty="0">
              <a:solidFill>
                <a:srgbClr val="FF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16AF6462-F680-1410-B289-23957CB37B11}"/>
              </a:ext>
            </a:extLst>
          </p:cNvPr>
          <p:cNvSpPr txBox="1"/>
          <p:nvPr/>
        </p:nvSpPr>
        <p:spPr>
          <a:xfrm>
            <a:off x="5109399" y="5931989"/>
            <a:ext cx="31290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世界空间下的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nDir.y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8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436</Words>
  <Application>Microsoft Office PowerPoint</Application>
  <PresentationFormat>宽屏</PresentationFormat>
  <Paragraphs>152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16</cp:revision>
  <dcterms:created xsi:type="dcterms:W3CDTF">2023-01-25T17:41:31Z</dcterms:created>
  <dcterms:modified xsi:type="dcterms:W3CDTF">2023-03-12T02:25:58Z</dcterms:modified>
</cp:coreProperties>
</file>