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selfQAQ/MineselfBRPShader" TargetMode="External"/><Relationship Id="rId2" Type="http://schemas.openxmlformats.org/officeDocument/2006/relationships/hyperlink" Target="https://www.yuque.com/mineself/sra9a9/wgfmmizylt8oxs3e?singleDoc# &#12298;&#21069;&#35328;&#12299;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1150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-0-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展示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解析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</a:t>
            </a:r>
            <a:endParaRPr lang="en-US" altLang="zh-CN" sz="5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以及</a:t>
            </a:r>
            <a:endParaRPr lang="en-US" altLang="zh-CN" sz="5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41" y="60013"/>
            <a:ext cx="3338546" cy="6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en-US" altLang="zh-CN" sz="5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312394"/>
            <a:ext cx="32555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语雀文档链接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40666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Github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7</cp:revision>
  <dcterms:created xsi:type="dcterms:W3CDTF">2023-01-25T17:41:31Z</dcterms:created>
  <dcterms:modified xsi:type="dcterms:W3CDTF">2023-01-29T14:32:52Z</dcterms:modified>
</cp:coreProperties>
</file>