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31"/>
    <p:restoredTop sz="89747"/>
  </p:normalViewPr>
  <p:slideViewPr>
    <p:cSldViewPr snapToGrid="0" snapToObjects="1">
      <p:cViewPr varScale="1">
        <p:scale>
          <a:sx n="117" d="100"/>
          <a:sy n="117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CCIT Infrastructure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Martin Heck, 2016-09-15, Mines LUG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CCIT?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CCIT – “Computing, Communications, and Information Technologies” – “IT at Mines”</a:t>
            </a:r>
          </a:p>
          <a:p>
            <a:r>
              <a:rPr lang="en-US" dirty="0" smtClean="0"/>
              <a:t>We provide everything from the low voltage wiring to the switches &amp; routers, to the servers &amp; desktops, to the applications and processes running on them</a:t>
            </a:r>
          </a:p>
          <a:p>
            <a:r>
              <a:rPr lang="en-US" dirty="0" smtClean="0"/>
              <a:t>Different Groups:</a:t>
            </a:r>
          </a:p>
          <a:p>
            <a:pPr lvl="1"/>
            <a:r>
              <a:rPr lang="en-US" dirty="0" smtClean="0"/>
              <a:t>Enterprise Systems – Banner Development, DBA’s, Application Systems</a:t>
            </a:r>
          </a:p>
          <a:p>
            <a:pPr lvl="1"/>
            <a:r>
              <a:rPr lang="en-US" dirty="0" smtClean="0"/>
              <a:t>Client Services – Tech Support Center, Client Support, Web Services, Identity Management</a:t>
            </a:r>
          </a:p>
          <a:p>
            <a:pPr lvl="1"/>
            <a:r>
              <a:rPr lang="en-US" dirty="0" smtClean="0"/>
              <a:t>Classroom Technologies – Teaching Classroom/Labs, Audio/Visual</a:t>
            </a:r>
          </a:p>
          <a:p>
            <a:pPr lvl="1"/>
            <a:r>
              <a:rPr lang="en-US" b="1" dirty="0" smtClean="0"/>
              <a:t>Computing &amp; Networking Infrastructure – Networking, </a:t>
            </a:r>
            <a:r>
              <a:rPr lang="en-US" b="1" dirty="0" smtClean="0">
                <a:solidFill>
                  <a:srgbClr val="FF0000"/>
                </a:solidFill>
              </a:rPr>
              <a:t>System Admin</a:t>
            </a:r>
            <a:r>
              <a:rPr lang="en-US" b="1" dirty="0" smtClean="0"/>
              <a:t>, Telecom/Cabling, InfoSec, Development</a:t>
            </a:r>
          </a:p>
          <a:p>
            <a:pPr lvl="1"/>
            <a:r>
              <a:rPr lang="en-US" dirty="0" smtClean="0"/>
              <a:t>HPC &amp; Research Computing</a:t>
            </a:r>
          </a:p>
          <a:p>
            <a:pPr lvl="1"/>
            <a:r>
              <a:rPr lang="en-US" dirty="0" smtClean="0"/>
              <a:t>Research Support Services – Data Management, Cyber Infrastructure Engineering</a:t>
            </a:r>
          </a:p>
          <a:p>
            <a:pPr lvl="1"/>
            <a:r>
              <a:rPr lang="en-US" dirty="0" smtClean="0"/>
              <a:t>Project &amp; Portfolio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what infrastructure???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all do we manage?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Networking:</a:t>
            </a:r>
          </a:p>
          <a:p>
            <a:pPr lvl="1"/>
            <a:r>
              <a:rPr lang="en-US" dirty="0" smtClean="0"/>
              <a:t>174 switches</a:t>
            </a:r>
          </a:p>
          <a:p>
            <a:pPr lvl="1"/>
            <a:r>
              <a:rPr lang="en-US" dirty="0" smtClean="0"/>
              <a:t>Several hundred wireless AP’s</a:t>
            </a:r>
          </a:p>
          <a:p>
            <a:pPr lvl="1"/>
            <a:r>
              <a:rPr lang="en-US" dirty="0" smtClean="0"/>
              <a:t>Routers, Firewalls</a:t>
            </a:r>
          </a:p>
          <a:p>
            <a:pPr lvl="1"/>
            <a:r>
              <a:rPr lang="en-US" dirty="0" smtClean="0"/>
              <a:t>Upstream and internal network connections</a:t>
            </a:r>
          </a:p>
        </p:txBody>
      </p:sp>
    </p:spTree>
    <p:extLst>
      <p:ext uri="{BB962C8B-B14F-4D97-AF65-F5344CB8AC3E}">
        <p14:creationId xmlns:p14="http://schemas.microsoft.com/office/powerpoint/2010/main" val="148900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ALL DO WE MANAGE?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Admin Team:</a:t>
            </a:r>
          </a:p>
          <a:p>
            <a:pPr lvl="1"/>
            <a:r>
              <a:rPr lang="en-US" dirty="0" smtClean="0"/>
              <a:t>30 virtualization hosts – 7TB+ RAM, 240 physical cores (40 sockets  w/~6 physical cores per socket) </a:t>
            </a:r>
          </a:p>
          <a:p>
            <a:pPr lvl="1"/>
            <a:r>
              <a:rPr lang="en-US" dirty="0" smtClean="0"/>
              <a:t>450+ servers (420+ virtual, ~30 physical)</a:t>
            </a:r>
          </a:p>
          <a:p>
            <a:pPr lvl="1"/>
            <a:r>
              <a:rPr lang="en-US" dirty="0" smtClean="0"/>
              <a:t>Operating systems from Windows 2003 to Windows 10, </a:t>
            </a:r>
            <a:r>
              <a:rPr lang="en-US" dirty="0" err="1" smtClean="0"/>
              <a:t>Redhat</a:t>
            </a:r>
            <a:r>
              <a:rPr lang="en-US" dirty="0" smtClean="0"/>
              <a:t> EL 4 thru Ubuntu 16.04</a:t>
            </a:r>
          </a:p>
          <a:p>
            <a:pPr lvl="1"/>
            <a:r>
              <a:rPr lang="en-US" dirty="0" smtClean="0"/>
              <a:t>Several storage platforms:</a:t>
            </a:r>
          </a:p>
          <a:p>
            <a:pPr lvl="2"/>
            <a:r>
              <a:rPr lang="en-US" dirty="0" smtClean="0"/>
              <a:t>iSCSI SAN = ~50TB</a:t>
            </a:r>
          </a:p>
          <a:p>
            <a:pPr lvl="2"/>
            <a:r>
              <a:rPr lang="en-US" dirty="0" smtClean="0"/>
              <a:t>Oracle ZFS = 360TB</a:t>
            </a:r>
          </a:p>
          <a:p>
            <a:pPr lvl="1"/>
            <a:r>
              <a:rPr lang="en-US" dirty="0" smtClean="0"/>
              <a:t>Two Data Centers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7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ALL DO WE MANAGE?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Applications:</a:t>
            </a:r>
          </a:p>
          <a:p>
            <a:pPr lvl="1"/>
            <a:r>
              <a:rPr lang="en-US" dirty="0" smtClean="0"/>
              <a:t>Active Directory, LDAP, and Kerberos</a:t>
            </a:r>
          </a:p>
          <a:p>
            <a:pPr lvl="1"/>
            <a:r>
              <a:rPr lang="en-US" dirty="0" smtClean="0"/>
              <a:t>File &amp; Print services</a:t>
            </a:r>
          </a:p>
          <a:p>
            <a:pPr lvl="1"/>
            <a:r>
              <a:rPr lang="en-US" dirty="0" smtClean="0"/>
              <a:t>License services</a:t>
            </a:r>
          </a:p>
          <a:p>
            <a:pPr lvl="1"/>
            <a:r>
              <a:rPr lang="en-US" dirty="0" smtClean="0"/>
              <a:t>Point of Sale</a:t>
            </a:r>
          </a:p>
          <a:p>
            <a:r>
              <a:rPr lang="en-US" dirty="0" smtClean="0"/>
              <a:t>We Provide servers for:</a:t>
            </a:r>
          </a:p>
          <a:p>
            <a:pPr lvl="1"/>
            <a:r>
              <a:rPr lang="en-US" dirty="0" smtClean="0"/>
              <a:t>Web Presence</a:t>
            </a:r>
          </a:p>
          <a:p>
            <a:pPr lvl="1"/>
            <a:r>
              <a:rPr lang="en-US" dirty="0" smtClean="0"/>
              <a:t>Administrative Systems</a:t>
            </a:r>
          </a:p>
          <a:p>
            <a:pPr lvl="1"/>
            <a:r>
              <a:rPr lang="en-US" dirty="0" smtClean="0"/>
              <a:t>Various departments across campus including Building Management, Lock Systems,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5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ALL DO WE MANAGE?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462" y="2874169"/>
            <a:ext cx="86741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7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26</TotalTime>
  <Words>278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Celestial</vt:lpstr>
      <vt:lpstr>CCIT Infrastructure</vt:lpstr>
      <vt:lpstr>Who’s CCIT?</vt:lpstr>
      <vt:lpstr>So, what infrastructure???</vt:lpstr>
      <vt:lpstr>What all do we manage?</vt:lpstr>
      <vt:lpstr>What ALL DO WE MANAGE?</vt:lpstr>
      <vt:lpstr>WHAT ALL DO WE MANAGE?</vt:lpstr>
      <vt:lpstr>WHAT ALL DO WE MANAGE?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CCIT Infrastructure</dc:title>
  <dc:creator>Microsoft account</dc:creator>
  <cp:lastModifiedBy>Microsoft account</cp:lastModifiedBy>
  <cp:revision>3</cp:revision>
  <dcterms:created xsi:type="dcterms:W3CDTF">2016-09-15T23:22:25Z</dcterms:created>
  <dcterms:modified xsi:type="dcterms:W3CDTF">2016-09-15T23:48:52Z</dcterms:modified>
</cp:coreProperties>
</file>