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F6FC6-AAEA-4FE7-9EB3-BB6670633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D1B5E54-1F92-4884-A0F5-98D0653711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40994-3629-4AA7-9BD0-03721CEF1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7527-609D-411E-9F39-7D19657B4972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62EF64-B814-4987-83A9-321D2382B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3CF00C-8CED-46B9-9DC9-BBB63EA4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DCE-C485-4FFF-9C6D-98C70848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3296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D676F9-D558-4C3E-BB51-05D80A1F5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92E53B-D613-4162-91F0-3E95CB0C80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B22C36-ABFD-4A39-AF74-4F7808EB8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7527-609D-411E-9F39-7D19657B4972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EB73B3-29B2-45F5-8F64-FCDBC603D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EA8F09-6C98-4B3A-B95F-767C057D4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DCE-C485-4FFF-9C6D-98C70848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767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A8EFEE8-7210-4854-B55D-F506F97CB0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F722BB6-D41F-4C47-90E9-A124131F73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5CB9279-1E09-4E7C-BFE1-4AD46A0B2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7527-609D-411E-9F39-7D19657B4972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F8C345E-C1BB-442A-9F13-C627FCE9C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5D8A84-5F4B-42F0-8C95-3B62563E1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DCE-C485-4FFF-9C6D-98C70848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111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FE0EC3-0C20-4205-8346-0FBF4F7FB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AAEC3D-D721-4858-99D4-DC3319098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1857D3-5AB9-47ED-BA65-57CD22397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7527-609D-411E-9F39-7D19657B4972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36A291-E834-4B8F-9642-76245BF61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F80425-3EE6-410A-9D40-AC79F36E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DCE-C485-4FFF-9C6D-98C70848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5852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3A53AE-F61E-4CA0-976F-E0B1AF04B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05C8D58-7B11-43FC-9EC0-A77B070F3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141CEE-910C-45AD-BDB4-E8EB991B9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7527-609D-411E-9F39-7D19657B4972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B37E0B-14E6-41F9-9FE5-AE9520F3F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E52DC80-801B-4F34-B375-1DE50D186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DCE-C485-4FFF-9C6D-98C70848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921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A138F5-5963-4513-BB8B-33CCE5E2C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625711-53BD-448C-AFBB-F6B9DB8700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2BCFCB-A9CC-4DD4-A945-0C422DE3D9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92BF19-C152-4F09-B4EC-1CF187C1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7527-609D-411E-9F39-7D19657B4972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CDACC80-AE1D-4CD0-9C07-F86C82CAF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45634E9-FF79-4CA1-BA14-4966BCFE6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DCE-C485-4FFF-9C6D-98C70848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8544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590D8-D884-4BC0-A4FA-31FD2B6FE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0C6A11F-6AD7-4A88-AE52-095EF1877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C850AE-F7A0-4AF9-BEBD-564F307907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D739A82-E3AC-4CF7-B1C9-EE2407B944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D046D25-B2ED-4FD9-A062-C846C3F8B5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89026FE-5563-4178-9FC4-01AB16740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7527-609D-411E-9F39-7D19657B4972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713B81F-8140-4D91-BA98-85C96D073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057609D-4247-43BB-A452-5861FAB7F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DCE-C485-4FFF-9C6D-98C70848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4446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F95B7-2BEC-464F-87C5-2D799AB8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893BA8-69E7-48E5-8409-54DD46BEC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7527-609D-411E-9F39-7D19657B4972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D959B81-D206-4E2D-9E4B-FB3403839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69364DD-C681-4DAC-8093-5E89E5E70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DCE-C485-4FFF-9C6D-98C70848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7682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6B05341-482F-42DA-9BFA-09C53FFDF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7527-609D-411E-9F39-7D19657B4972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EE6E7DD-5956-49BA-A037-8D3C0C92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C84E7BB-E3B3-4B14-B99E-40CFF257E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DCE-C485-4FFF-9C6D-98C70848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31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304442-5CD8-48AB-9A3E-36FD54654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5EAC89-4181-470B-A9D1-56BBAA0891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78D9D2F-A010-4A52-8427-EB3DFE587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B7061D-5078-4EA8-97D7-02BBBDF9D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7527-609D-411E-9F39-7D19657B4972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00558B4-032E-4712-B41E-E4C9A60A7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CF5BED-306D-483E-833F-79285EA73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DCE-C485-4FFF-9C6D-98C70848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003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2FE503-AE97-44E6-ACF7-E04A9644D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9E11C4E-D3FB-437F-AC7A-83C05480CF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805FA0-BDC4-4D71-B4E0-B1F02663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FD47889-1125-4126-889F-B5B39BD68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87527-609D-411E-9F39-7D19657B4972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2509103-A642-43AB-AE7D-0FBACB3B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D08963D-3B05-4239-8DC3-E0B52F47D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FDCE-C485-4FFF-9C6D-98C70848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89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B649B3-2A60-4583-9707-5C083F87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F4C7086-9F2D-4236-9512-3784FEDBD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716169-8CEE-4D6E-80D3-6548020DC0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987527-609D-411E-9F39-7D19657B4972}" type="datetimeFigureOut">
              <a:rPr lang="ru-RU" smtClean="0"/>
              <a:t>01.05.2025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7EBC4D-E944-4499-A1B9-71B4B8499E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3EB341-3E08-4E13-83A5-306DEADC56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B2FDCE-C485-4FFF-9C6D-98C70848FFA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45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3E8EC6-3C1C-4CA8-97D6-3F79CE031F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8D1CE4A-A82A-4354-8654-3833523A96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161330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Челпанов Николай</dc:creator>
  <cp:lastModifiedBy>Челпанов Николай</cp:lastModifiedBy>
  <cp:revision>1</cp:revision>
  <dcterms:created xsi:type="dcterms:W3CDTF">2025-05-01T09:24:06Z</dcterms:created>
  <dcterms:modified xsi:type="dcterms:W3CDTF">2025-05-01T09:24:34Z</dcterms:modified>
</cp:coreProperties>
</file>