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4"/>
  </p:sldMasterIdLst>
  <p:sldIdLst>
    <p:sldId id="256" r:id="rId5"/>
    <p:sldId id="265" r:id="rId6"/>
    <p:sldId id="266" r:id="rId7"/>
    <p:sldId id="267" r:id="rId8"/>
    <p:sldId id="269" r:id="rId9"/>
    <p:sldId id="270" r:id="rId10"/>
    <p:sldId id="272" r:id="rId11"/>
    <p:sldId id="271" r:id="rId12"/>
    <p:sldId id="27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14319-152A-DFA0-D48B-9DB25AC830A5}" v="18" dt="2020-07-04T21:32:04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3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74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334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92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58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3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4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7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5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3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3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5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7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riotgames.com/docs/lo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B71BF-CAB8-4C8B-9DFD-D7B7FB679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18846"/>
            <a:ext cx="7766936" cy="2731990"/>
          </a:xfrm>
        </p:spPr>
        <p:txBody>
          <a:bodyPr/>
          <a:lstStyle/>
          <a:p>
            <a:br>
              <a:rPr lang="pt-PT" b="1" dirty="0"/>
            </a:br>
            <a:br>
              <a:rPr lang="pt-PT" b="1" dirty="0"/>
            </a:br>
            <a:r>
              <a:rPr lang="pt-PT" b="1" dirty="0"/>
              <a:t>Trabalho Prático Final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87A2CD-54AF-4FCE-8B7E-4E67C19D7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Henrique Ribeiro PG38415</a:t>
            </a:r>
          </a:p>
          <a:p>
            <a:r>
              <a:rPr lang="pt-PT" dirty="0"/>
              <a:t>Maria Inês Pinto PG39292</a:t>
            </a:r>
          </a:p>
          <a:p>
            <a:r>
              <a:rPr lang="pt-PT" dirty="0"/>
              <a:t>Processamento e Representação do Conhecimento</a:t>
            </a:r>
          </a:p>
        </p:txBody>
      </p:sp>
    </p:spTree>
    <p:extLst>
      <p:ext uri="{BB962C8B-B14F-4D97-AF65-F5344CB8AC3E}">
        <p14:creationId xmlns:p14="http://schemas.microsoft.com/office/powerpoint/2010/main" val="47106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B71BF-CAB8-4C8B-9DFD-D7B7FB679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18846"/>
            <a:ext cx="7766936" cy="2731990"/>
          </a:xfrm>
        </p:spPr>
        <p:txBody>
          <a:bodyPr/>
          <a:lstStyle/>
          <a:p>
            <a:br>
              <a:rPr lang="pt-PT" b="1" dirty="0"/>
            </a:br>
            <a:br>
              <a:rPr lang="pt-PT" b="1" dirty="0"/>
            </a:br>
            <a:r>
              <a:rPr lang="pt-PT" b="1" dirty="0"/>
              <a:t>Trabalho Prático Final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87A2CD-54AF-4FCE-8B7E-4E67C19D7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Henrique Ribeiro PG38415</a:t>
            </a:r>
          </a:p>
          <a:p>
            <a:r>
              <a:rPr lang="pt-PT" dirty="0"/>
              <a:t>Maria Inês Pinto PG39292</a:t>
            </a:r>
          </a:p>
          <a:p>
            <a:r>
              <a:rPr lang="pt-PT" dirty="0"/>
              <a:t>Processamento e Representação do Conhecimento</a:t>
            </a:r>
          </a:p>
        </p:txBody>
      </p:sp>
    </p:spTree>
    <p:extLst>
      <p:ext uri="{BB962C8B-B14F-4D97-AF65-F5344CB8AC3E}">
        <p14:creationId xmlns:p14="http://schemas.microsoft.com/office/powerpoint/2010/main" val="161413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87D434-07E2-4BF8-A9ED-F51926BD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8532CE-4B81-448B-870B-4DABE69D4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- O tema que decidimos escolher foi o jogo tão conhecido, League </a:t>
            </a:r>
            <a:r>
              <a:rPr lang="pt-PT" dirty="0" err="1">
                <a:solidFill>
                  <a:srgbClr val="FFFFFF"/>
                </a:solidFill>
              </a:rPr>
              <a:t>of</a:t>
            </a:r>
            <a:r>
              <a:rPr lang="pt-PT" dirty="0">
                <a:solidFill>
                  <a:srgbClr val="FFFFFF"/>
                </a:solidFill>
              </a:rPr>
              <a:t> </a:t>
            </a:r>
            <a:r>
              <a:rPr lang="pt-PT" dirty="0" err="1">
                <a:solidFill>
                  <a:srgbClr val="FFFFFF"/>
                </a:solidFill>
              </a:rPr>
              <a:t>Legends</a:t>
            </a:r>
            <a:r>
              <a:rPr lang="pt-PT" dirty="0">
                <a:solidFill>
                  <a:srgbClr val="FFFFFF"/>
                </a:solidFill>
              </a:rPr>
              <a:t>.</a:t>
            </a:r>
          </a:p>
          <a:p>
            <a:r>
              <a:rPr lang="pt-PT" dirty="0">
                <a:solidFill>
                  <a:srgbClr val="FFFFFF"/>
                </a:solidFill>
              </a:rPr>
              <a:t>- O propósito da interface web seria mostrar informação sobre vários componentes do jogo, que funcionasse assim como uma </a:t>
            </a:r>
            <a:r>
              <a:rPr lang="pt-PT" dirty="0" err="1">
                <a:solidFill>
                  <a:srgbClr val="FFFFFF"/>
                </a:solidFill>
              </a:rPr>
              <a:t>wikipedia</a:t>
            </a:r>
            <a:r>
              <a:rPr lang="pt-PT" dirty="0">
                <a:solidFill>
                  <a:srgbClr val="FFFFFF"/>
                </a:solidFill>
              </a:rPr>
              <a:t> do LOL.</a:t>
            </a:r>
          </a:p>
        </p:txBody>
      </p:sp>
      <p:pic>
        <p:nvPicPr>
          <p:cNvPr id="6" name="Imagem 6" descr="Uma imagem com sentado, alimentação, homem, grande&#10;&#10;Descrição gerada automaticamente">
            <a:extLst>
              <a:ext uri="{FF2B5EF4-FFF2-40B4-BE49-F238E27FC236}">
                <a16:creationId xmlns:a16="http://schemas.microsoft.com/office/drawing/2014/main" id="{2C671735-F7D6-4013-8002-72F66FF9B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76" t="-199" r="20693" b="398"/>
          <a:stretch/>
        </p:blipFill>
        <p:spPr>
          <a:xfrm>
            <a:off x="356840" y="966206"/>
            <a:ext cx="4805395" cy="46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2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2A3A9-DB5C-4D07-8D83-3F0D1F7C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E172DF-7497-41FB-93D9-736DB558B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Começamos por ir buscar a informação que iria contemplar a nossa ontologia, para desta forma, decidirmos que classes, ligações, </a:t>
            </a:r>
            <a:r>
              <a:rPr lang="pt-PT" dirty="0" err="1"/>
              <a:t>propriedas</a:t>
            </a:r>
            <a:r>
              <a:rPr lang="pt-PT" dirty="0"/>
              <a:t> iriamos ter.</a:t>
            </a:r>
          </a:p>
          <a:p>
            <a:r>
              <a:rPr lang="pt-PT" dirty="0">
                <a:hlinkClick r:id="rId2"/>
              </a:rPr>
              <a:t>https://developer.riotgames.com/docs/lol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ED7010-561C-49B8-866C-F18DB5E35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59" y="3515901"/>
            <a:ext cx="6127011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95011-7477-411D-BF9C-1D456179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Ontologia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1259F2-D91A-4141-A07D-C6BC9C8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 a informação que retiramos, decidimos criar a seguinte ontologia: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6DF870-75D5-4CE9-8BF1-67831722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51" y="2902434"/>
            <a:ext cx="2507197" cy="33607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2A04C9-7D8A-4AD4-AFC8-844D4824E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807" y="2697461"/>
            <a:ext cx="1912786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0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53E56-E24E-4D47-88FE-4DFBA08F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Indíviduos</a:t>
            </a:r>
            <a:r>
              <a:rPr lang="pt-PT" dirty="0"/>
              <a:t> da ontologia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13F56B-4D37-4897-AB97-544C7909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 a base da ontologia criada, foi hora de povoar a ontologia. Para isso, criamos vários scripts em </a:t>
            </a:r>
            <a:r>
              <a:rPr lang="pt-PT" dirty="0" err="1"/>
              <a:t>Python</a:t>
            </a:r>
            <a:r>
              <a:rPr lang="pt-PT" dirty="0"/>
              <a:t> para ir buscar informação aos vários </a:t>
            </a:r>
            <a:r>
              <a:rPr lang="pt-PT" dirty="0" err="1"/>
              <a:t>datasets</a:t>
            </a:r>
            <a:r>
              <a:rPr lang="pt-PT" dirty="0"/>
              <a:t> JSON e construir os indivíduos em TTL.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B1C780-7CA4-49AF-BB7F-75408830C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312692"/>
            <a:ext cx="4010025" cy="331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0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C8412-7D37-4301-82C4-1306A63A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pt-PT" dirty="0" err="1"/>
              <a:t>Indíviduos</a:t>
            </a:r>
            <a:r>
              <a:rPr lang="pt-PT" dirty="0"/>
              <a:t> da ontologia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DFBBB4-8455-4CFC-AF38-F8BCD5E9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439988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Utilizamos</a:t>
            </a:r>
            <a:r>
              <a:rPr lang="en-US" dirty="0"/>
              <a:t> a </a:t>
            </a:r>
            <a:r>
              <a:rPr lang="en-US" dirty="0" err="1"/>
              <a:t>biblioteca</a:t>
            </a:r>
            <a:r>
              <a:rPr lang="en-US" dirty="0"/>
              <a:t> JSON para </a:t>
            </a:r>
            <a:r>
              <a:rPr lang="en-US" dirty="0" err="1"/>
              <a:t>fazer</a:t>
            </a:r>
            <a:r>
              <a:rPr lang="en-US" dirty="0"/>
              <a:t> a </a:t>
            </a:r>
            <a:r>
              <a:rPr lang="en-US" dirty="0" err="1"/>
              <a:t>leitura</a:t>
            </a:r>
            <a:r>
              <a:rPr lang="en-US" dirty="0"/>
              <a:t> dos </a:t>
            </a:r>
            <a:r>
              <a:rPr lang="en-US" dirty="0" err="1"/>
              <a:t>vários</a:t>
            </a:r>
            <a:r>
              <a:rPr lang="en-US" dirty="0"/>
              <a:t> datasets </a:t>
            </a:r>
            <a:r>
              <a:rPr lang="en-US" dirty="0" err="1"/>
              <a:t>em</a:t>
            </a:r>
            <a:r>
              <a:rPr lang="en-US" dirty="0"/>
              <a:t> JSON.</a:t>
            </a:r>
          </a:p>
          <a:p>
            <a:r>
              <a:rPr lang="en-US" dirty="0"/>
              <a:t>De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criamos</a:t>
            </a:r>
            <a:r>
              <a:rPr lang="en-US" dirty="0"/>
              <a:t> um </a:t>
            </a:r>
            <a:r>
              <a:rPr lang="en-US" dirty="0" err="1"/>
              <a:t>dicionário</a:t>
            </a:r>
            <a:r>
              <a:rPr lang="en-US" dirty="0"/>
              <a:t> para </a:t>
            </a:r>
            <a:r>
              <a:rPr lang="en-US" dirty="0" err="1"/>
              <a:t>percorrer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conseguida</a:t>
            </a:r>
            <a:r>
              <a:rPr lang="en-US" dirty="0"/>
              <a:t> do dataset. </a:t>
            </a:r>
            <a:r>
              <a:rPr lang="en-US" dirty="0" err="1"/>
              <a:t>Percorremos</a:t>
            </a:r>
            <a:r>
              <a:rPr lang="en-US" dirty="0"/>
              <a:t> o </a:t>
            </a:r>
            <a:r>
              <a:rPr lang="en-US" dirty="0" err="1"/>
              <a:t>dicionário</a:t>
            </a:r>
            <a:r>
              <a:rPr lang="en-US" dirty="0"/>
              <a:t>, de modo a </a:t>
            </a:r>
            <a:r>
              <a:rPr lang="en-US" dirty="0" err="1"/>
              <a:t>irmos</a:t>
            </a:r>
            <a:r>
              <a:rPr lang="en-US" dirty="0"/>
              <a:t>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das </a:t>
            </a:r>
            <a:r>
              <a:rPr lang="en-US" dirty="0" err="1"/>
              <a:t>chaves</a:t>
            </a:r>
            <a:r>
              <a:rPr lang="en-US" dirty="0"/>
              <a:t> </a:t>
            </a:r>
            <a:r>
              <a:rPr lang="en-US" dirty="0" err="1"/>
              <a:t>pretendidas</a:t>
            </a:r>
            <a:r>
              <a:rPr lang="en-US" dirty="0"/>
              <a:t> e </a:t>
            </a:r>
            <a:r>
              <a:rPr lang="en-US" dirty="0" err="1"/>
              <a:t>desta</a:t>
            </a:r>
            <a:r>
              <a:rPr lang="en-US" dirty="0"/>
              <a:t> forma,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printando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de modo 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indíviduos</a:t>
            </a:r>
            <a:r>
              <a:rPr lang="en-US" dirty="0"/>
              <a:t>.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DB1A93A-961A-4B46-AC2A-1179B667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931" y="513425"/>
            <a:ext cx="3889488" cy="10404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66D011-C7BD-416F-8AC2-79399E174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17" y="1939925"/>
            <a:ext cx="5793790" cy="46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6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BEB33-C123-4B6F-93EC-BD8F0478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GraphDB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3E0E9F-8F09-410A-992B-FA14B7358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 os </a:t>
            </a:r>
            <a:r>
              <a:rPr lang="pt-PT" dirty="0" err="1"/>
              <a:t>indíviduos</a:t>
            </a:r>
            <a:r>
              <a:rPr lang="pt-PT" dirty="0"/>
              <a:t> todos criados, criamos um repositório no </a:t>
            </a:r>
            <a:r>
              <a:rPr lang="pt-PT" dirty="0" err="1"/>
              <a:t>GraphDB</a:t>
            </a:r>
            <a:r>
              <a:rPr lang="pt-PT" dirty="0"/>
              <a:t> chamado “</a:t>
            </a:r>
            <a:r>
              <a:rPr lang="pt-PT" dirty="0" err="1"/>
              <a:t>LoLDEVELOPMENT</a:t>
            </a:r>
            <a:r>
              <a:rPr lang="pt-PT" dirty="0"/>
              <a:t>”, para visualizar e investigar todos os indivíduos.</a:t>
            </a:r>
          </a:p>
          <a:p>
            <a:r>
              <a:rPr lang="pt-PT" dirty="0"/>
              <a:t>Foi possível verificar um total de 56,367 declarações.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D605DB-1ECA-461C-B789-7A4452D8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511303"/>
            <a:ext cx="3810330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7E97C-C54A-4B41-9DD7-316D7FFB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09" y="238788"/>
            <a:ext cx="8596668" cy="1320800"/>
          </a:xfrm>
        </p:spPr>
        <p:txBody>
          <a:bodyPr/>
          <a:lstStyle/>
          <a:p>
            <a:r>
              <a:rPr lang="pt-PT" dirty="0"/>
              <a:t>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C16ABB-B436-4946-87D0-B78A9F51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68" y="899188"/>
            <a:ext cx="8596668" cy="3880773"/>
          </a:xfrm>
        </p:spPr>
        <p:txBody>
          <a:bodyPr/>
          <a:lstStyle/>
          <a:p>
            <a:r>
              <a:rPr lang="pt-PT" dirty="0"/>
              <a:t>Para a construção da API, criamos várias rotas e </a:t>
            </a:r>
            <a:r>
              <a:rPr lang="pt-PT" dirty="0" err="1"/>
              <a:t>controllers</a:t>
            </a:r>
            <a:r>
              <a:rPr lang="pt-PT" dirty="0"/>
              <a:t> para as seguintes entidades: champions.js, items.js, ontology.js, runes.js e summonerSpells.js, de modo a obter as rotas e informações necessárias através de </a:t>
            </a:r>
            <a:r>
              <a:rPr lang="pt-PT" dirty="0" err="1"/>
              <a:t>queries</a:t>
            </a:r>
            <a:r>
              <a:rPr lang="pt-PT" dirty="0"/>
              <a:t> SPARQL, obtidas através do </a:t>
            </a:r>
            <a:r>
              <a:rPr lang="pt-PT" dirty="0" err="1"/>
              <a:t>GraphDB</a:t>
            </a:r>
            <a:r>
              <a:rPr lang="pt-PT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3F0676-193C-4CCC-8934-B5C92A13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14" y="2444012"/>
            <a:ext cx="4722762" cy="3277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8F40BF1-E8DE-49C0-B5C1-8B6A3A8F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368" y="1931403"/>
            <a:ext cx="4139008" cy="13871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1B5E7D7-3DEB-42FA-BA3D-3EC7C2648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390" y="3642774"/>
            <a:ext cx="3187266" cy="295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6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0A4F5-3DCE-40CA-BF6E-B6E93018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909B47D-EBCE-45EE-9354-A81A9E3D4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958" y="1640681"/>
            <a:ext cx="7718072" cy="3881437"/>
          </a:xfrm>
        </p:spPr>
      </p:pic>
    </p:spTree>
    <p:extLst>
      <p:ext uri="{BB962C8B-B14F-4D97-AF65-F5344CB8AC3E}">
        <p14:creationId xmlns:p14="http://schemas.microsoft.com/office/powerpoint/2010/main" val="1049663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Laranja-avermelhad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7AB898E3E76E46B5CE08F7179D57C0" ma:contentTypeVersion="5" ma:contentTypeDescription="Criar um novo documento." ma:contentTypeScope="" ma:versionID="e3426492da1a5f5d036f8dedd6a694d9">
  <xsd:schema xmlns:xsd="http://www.w3.org/2001/XMLSchema" xmlns:xs="http://www.w3.org/2001/XMLSchema" xmlns:p="http://schemas.microsoft.com/office/2006/metadata/properties" xmlns:ns3="3bc06c2e-5e8c-46b4-ba09-56539a701d99" xmlns:ns4="4a940d4b-690f-4c92-acd1-75a7781287db" targetNamespace="http://schemas.microsoft.com/office/2006/metadata/properties" ma:root="true" ma:fieldsID="0fbc51160f69616435ca88d95b68d124" ns3:_="" ns4:_="">
    <xsd:import namespace="3bc06c2e-5e8c-46b4-ba09-56539a701d99"/>
    <xsd:import namespace="4a940d4b-690f-4c92-acd1-75a7781287d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06c2e-5e8c-46b4-ba09-56539a701d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40d4b-690f-4c92-acd1-75a7781287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00243B-1E90-42CF-A6A5-EAAF3DAF76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DC48B6-3E4C-4C1B-885F-1FA22E47B4B9}">
  <ds:schemaRefs>
    <ds:schemaRef ds:uri="http://schemas.microsoft.com/office/2006/metadata/properties"/>
    <ds:schemaRef ds:uri="http://schemas.microsoft.com/office/2006/documentManagement/types"/>
    <ds:schemaRef ds:uri="4a940d4b-690f-4c92-acd1-75a7781287db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3bc06c2e-5e8c-46b4-ba09-56539a701d9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D19841C-766D-4B8C-9EE1-A94B2D7E14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c06c2e-5e8c-46b4-ba09-56539a701d99"/>
    <ds:schemaRef ds:uri="4a940d4b-690f-4c92-acd1-75a7781287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308</Words>
  <Application>Microsoft Office PowerPoint</Application>
  <PresentationFormat>Ecrã Panorâmico</PresentationFormat>
  <Paragraphs>27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  Trabalho Prático Final </vt:lpstr>
      <vt:lpstr>Tema</vt:lpstr>
      <vt:lpstr>Dados</vt:lpstr>
      <vt:lpstr>Ontologia</vt:lpstr>
      <vt:lpstr>Indíviduos da ontologia</vt:lpstr>
      <vt:lpstr>Indíviduos da ontologia</vt:lpstr>
      <vt:lpstr>GraphDB</vt:lpstr>
      <vt:lpstr>API</vt:lpstr>
      <vt:lpstr>Interface</vt:lpstr>
      <vt:lpstr>  Trabalho Prático Final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Final</dc:title>
  <dc:creator>Maria Inês Vieira Pinto</dc:creator>
  <cp:lastModifiedBy>Maria Inês Vieira Pinto</cp:lastModifiedBy>
  <cp:revision>15</cp:revision>
  <dcterms:created xsi:type="dcterms:W3CDTF">2020-07-04T17:16:02Z</dcterms:created>
  <dcterms:modified xsi:type="dcterms:W3CDTF">2020-07-05T20:53:03Z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0x010100607AB898E3E76E46B5CE08F7179D57C0</vt:lpwstr>
  </property>
</Properties>
</file>