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60" r:id="rId3"/>
    <p:sldMasterId id="2147483786" r:id="rId4"/>
    <p:sldMasterId id="2147483804" r:id="rId5"/>
    <p:sldMasterId id="2147483823" r:id="rId6"/>
  </p:sldMasterIdLst>
  <p:notesMasterIdLst>
    <p:notesMasterId r:id="rId15"/>
  </p:notesMasterIdLst>
  <p:sldIdLst>
    <p:sldId id="331" r:id="rId7"/>
    <p:sldId id="328" r:id="rId8"/>
    <p:sldId id="334" r:id="rId9"/>
    <p:sldId id="339" r:id="rId10"/>
    <p:sldId id="340" r:id="rId11"/>
    <p:sldId id="338" r:id="rId12"/>
    <p:sldId id="332" r:id="rId13"/>
    <p:sldId id="330" r:id="rId14"/>
  </p:sldIdLst>
  <p:sldSz cx="9144000" cy="5143500" type="screen16x9"/>
  <p:notesSz cx="7023100" cy="9309100"/>
  <p:defaultTextStyle>
    <a:defPPr>
      <a:defRPr lang="en-US"/>
    </a:defPPr>
    <a:lvl1pPr marL="0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519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4991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2556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0052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7550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5068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2558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0107" algn="l" defTabSz="8149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d E Hicks" initials="CE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E8F"/>
    <a:srgbClr val="CC0000"/>
    <a:srgbClr val="E1ECF3"/>
    <a:srgbClr val="8B0A02"/>
    <a:srgbClr val="6A747B"/>
    <a:srgbClr val="D4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2" autoAdjust="0"/>
    <p:restoredTop sz="95427" autoAdjust="0"/>
  </p:normalViewPr>
  <p:slideViewPr>
    <p:cSldViewPr>
      <p:cViewPr>
        <p:scale>
          <a:sx n="100" d="100"/>
          <a:sy n="100" d="100"/>
        </p:scale>
        <p:origin x="-2124" y="-8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iaa32\OneDrive%20-%20TMNA\Development\survey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results.xlsx]Sheet1!PivotTable1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Statistics</a:t>
            </a:r>
            <a:r>
              <a:rPr lang="en-US" baseline="0" dirty="0" smtClean="0"/>
              <a:t> Competencies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Sheet1!$A$4:$A$8</c:f>
              <c:strCache>
                <c:ptCount val="4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4</c:v>
                </c:pt>
              </c:strCache>
            </c:strRef>
          </c:cat>
          <c:val>
            <c:numRef>
              <c:f>Sheet1!$B$4:$B$8</c:f>
              <c:numCache>
                <c:formatCode>0.00</c:formatCode>
                <c:ptCount val="4"/>
                <c:pt idx="0">
                  <c:v>3.0550000000000006</c:v>
                </c:pt>
                <c:pt idx="1">
                  <c:v>2.5681818181818183</c:v>
                </c:pt>
                <c:pt idx="2">
                  <c:v>2.0963636363636362</c:v>
                </c:pt>
                <c:pt idx="3">
                  <c:v>1.6576923076923076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679168"/>
        <c:axId val="390685056"/>
      </c:barChart>
      <c:catAx>
        <c:axId val="390679168"/>
        <c:scaling>
          <c:orientation val="minMax"/>
        </c:scaling>
        <c:delete val="0"/>
        <c:axPos val="b"/>
        <c:majorTickMark val="out"/>
        <c:minorTickMark val="none"/>
        <c:tickLblPos val="nextTo"/>
        <c:crossAx val="390685056"/>
        <c:crosses val="autoZero"/>
        <c:auto val="1"/>
        <c:lblAlgn val="ctr"/>
        <c:lblOffset val="100"/>
        <c:noMultiLvlLbl val="0"/>
      </c:catAx>
      <c:valAx>
        <c:axId val="39068505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390679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EBBDB-5B38-41DB-B667-81A5C6D65AA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F08C1-F0A8-4939-BFE1-EB8304B9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7519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4991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2556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0052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37550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5068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2558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0107" algn="l" defTabSz="8149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9520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886830" y="1107323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6" name="Picture 16" descr="toyota_high"/>
          <p:cNvPicPr>
            <a:picLocks noChangeAspect="1" noChangeArrowheads="1"/>
          </p:cNvPicPr>
          <p:nvPr userDrawn="1"/>
        </p:nvPicPr>
        <p:blipFill>
          <a:blip r:embed="rId2"/>
          <a:srcRect t="13393" b="13393"/>
          <a:stretch>
            <a:fillRect/>
          </a:stretch>
        </p:blipFill>
        <p:spPr bwMode="auto">
          <a:xfrm>
            <a:off x="7874012" y="4751839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1" y="1597873"/>
            <a:ext cx="7772400" cy="1102519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 anchor="ctr"/>
          <a:lstStyle>
            <a:lvl1pPr marL="0" indent="0" algn="l">
              <a:buFont typeface="Wingdings" pitchFamily="2" charset="2"/>
              <a:buNone/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City, State/Province, Country</a:t>
            </a:r>
          </a:p>
          <a:p>
            <a:r>
              <a:rPr lang="en-US" dirty="0"/>
              <a:t>December 31, 2047</a:t>
            </a:r>
          </a:p>
        </p:txBody>
      </p:sp>
    </p:spTree>
    <p:extLst>
      <p:ext uri="{BB962C8B-B14F-4D97-AF65-F5344CB8AC3E}">
        <p14:creationId xmlns:p14="http://schemas.microsoft.com/office/powerpoint/2010/main" val="229762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464E-8A3D-4F89-B487-F6E2FA2BA1B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8065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31DFF-72ED-4A8B-BEDB-76FF777508A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8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4788"/>
            <a:ext cx="3008313" cy="871538"/>
          </a:xfrm>
        </p:spPr>
        <p:txBody>
          <a:bodyPr anchor="ctr"/>
          <a:lstStyle>
            <a:lvl1pPr algn="l">
              <a:defRPr sz="2500" b="1" baseline="0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3" y="204797"/>
            <a:ext cx="5111750" cy="448151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609974"/>
          </a:xfrm>
        </p:spPr>
        <p:txBody>
          <a:bodyPr/>
          <a:lstStyle>
            <a:lvl1pPr marL="0" indent="0">
              <a:buNone/>
              <a:defRPr sz="1300"/>
            </a:lvl1pPr>
            <a:lvl2pPr marL="407519" indent="0">
              <a:buNone/>
              <a:defRPr sz="1100"/>
            </a:lvl2pPr>
            <a:lvl3pPr marL="814991" indent="0">
              <a:buNone/>
              <a:defRPr sz="900"/>
            </a:lvl3pPr>
            <a:lvl4pPr marL="1222556" indent="0">
              <a:buNone/>
              <a:defRPr sz="800"/>
            </a:lvl4pPr>
            <a:lvl5pPr marL="1630052" indent="0">
              <a:buNone/>
              <a:defRPr sz="800"/>
            </a:lvl5pPr>
            <a:lvl6pPr marL="2037550" indent="0">
              <a:buNone/>
              <a:defRPr sz="800"/>
            </a:lvl6pPr>
            <a:lvl7pPr marL="2445068" indent="0">
              <a:buNone/>
              <a:defRPr sz="800"/>
            </a:lvl7pPr>
            <a:lvl8pPr marL="2852558" indent="0">
              <a:buNone/>
              <a:defRPr sz="800"/>
            </a:lvl8pPr>
            <a:lvl9pPr marL="3260107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888B-078A-4CBD-B0FE-ADC779C04E0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8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ctr"/>
          <a:lstStyle>
            <a:lvl1pPr algn="l">
              <a:defRPr sz="1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7519" indent="0">
              <a:buNone/>
              <a:defRPr sz="2500"/>
            </a:lvl2pPr>
            <a:lvl3pPr marL="814991" indent="0">
              <a:buNone/>
              <a:defRPr sz="2100"/>
            </a:lvl3pPr>
            <a:lvl4pPr marL="1222556" indent="0">
              <a:buNone/>
              <a:defRPr sz="1800"/>
            </a:lvl4pPr>
            <a:lvl5pPr marL="1630052" indent="0">
              <a:buNone/>
              <a:defRPr sz="1800"/>
            </a:lvl5pPr>
            <a:lvl6pPr marL="2037550" indent="0">
              <a:buNone/>
              <a:defRPr sz="1800"/>
            </a:lvl6pPr>
            <a:lvl7pPr marL="2445068" indent="0">
              <a:buNone/>
              <a:defRPr sz="1800"/>
            </a:lvl7pPr>
            <a:lvl8pPr marL="2852558" indent="0">
              <a:buNone/>
              <a:defRPr sz="1800"/>
            </a:lvl8pPr>
            <a:lvl9pPr marL="3260107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4"/>
            <a:ext cx="5486400" cy="660795"/>
          </a:xfrm>
        </p:spPr>
        <p:txBody>
          <a:bodyPr anchor="ctr"/>
          <a:lstStyle>
            <a:lvl1pPr marL="0" indent="0">
              <a:buNone/>
              <a:defRPr sz="1300" baseline="0"/>
            </a:lvl1pPr>
            <a:lvl2pPr marL="407519" indent="0">
              <a:buNone/>
              <a:defRPr sz="1100"/>
            </a:lvl2pPr>
            <a:lvl3pPr marL="814991" indent="0">
              <a:buNone/>
              <a:defRPr sz="900"/>
            </a:lvl3pPr>
            <a:lvl4pPr marL="1222556" indent="0">
              <a:buNone/>
              <a:defRPr sz="800"/>
            </a:lvl4pPr>
            <a:lvl5pPr marL="1630052" indent="0">
              <a:buNone/>
              <a:defRPr sz="800"/>
            </a:lvl5pPr>
            <a:lvl6pPr marL="2037550" indent="0">
              <a:buNone/>
              <a:defRPr sz="800"/>
            </a:lvl6pPr>
            <a:lvl7pPr marL="2445068" indent="0">
              <a:buNone/>
              <a:defRPr sz="800"/>
            </a:lvl7pPr>
            <a:lvl8pPr marL="2852558" indent="0">
              <a:buNone/>
              <a:defRPr sz="800"/>
            </a:lvl8pPr>
            <a:lvl9pPr marL="3260107" indent="0">
              <a:buNone/>
              <a:defRPr sz="800"/>
            </a:lvl9pPr>
          </a:lstStyle>
          <a:p>
            <a:pPr lvl="0"/>
            <a:r>
              <a:rPr lang="en-US" dirty="0"/>
              <a:t>Key statement supporting headline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2E674-2827-46D1-B271-125B05D01E3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71551"/>
            <a:ext cx="8229600" cy="3714750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41336-5CD3-4A43-9B1A-BC9150C8292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0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0350" y="400055"/>
            <a:ext cx="2076450" cy="42862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00055"/>
            <a:ext cx="6000750" cy="4286251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407B-8940-4D3B-8004-75D90418481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71658"/>
            <a:ext cx="8229600" cy="2914651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5AF4-F484-487E-A1F8-5F7175607B1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971550"/>
            <a:ext cx="8229600" cy="685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3070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457200" y="342901"/>
            <a:ext cx="8229600" cy="4343400"/>
          </a:xfrm>
        </p:spPr>
        <p:txBody>
          <a:bodyPr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DEE7-BE7E-4B06-99FB-109F89CF1CC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3475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7732" cy="883358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67700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28700"/>
            <a:ext cx="3840480" cy="479822"/>
          </a:xfrm>
        </p:spPr>
        <p:txBody>
          <a:bodyPr anchor="b">
            <a:noAutofit/>
          </a:bodyPr>
          <a:lstStyle>
            <a:lvl1pPr marL="0" indent="0">
              <a:buNone/>
              <a:defRPr sz="1900" b="1">
                <a:solidFill>
                  <a:schemeClr val="bg2"/>
                </a:solidFill>
              </a:defRPr>
            </a:lvl1pPr>
            <a:lvl2pPr marL="360743" indent="0">
              <a:buNone/>
              <a:defRPr sz="1600" b="1"/>
            </a:lvl2pPr>
            <a:lvl3pPr marL="721487" indent="0">
              <a:buNone/>
              <a:defRPr sz="1400" b="1"/>
            </a:lvl3pPr>
            <a:lvl4pPr marL="1082230" indent="0">
              <a:buNone/>
              <a:defRPr sz="1300" b="1"/>
            </a:lvl4pPr>
            <a:lvl5pPr marL="1442975" indent="0">
              <a:buNone/>
              <a:defRPr sz="1300" b="1"/>
            </a:lvl5pPr>
            <a:lvl6pPr marL="1803718" indent="0">
              <a:buNone/>
              <a:defRPr sz="1300" b="1"/>
            </a:lvl6pPr>
            <a:lvl7pPr marL="2164460" indent="0">
              <a:buNone/>
              <a:defRPr sz="1300" b="1"/>
            </a:lvl7pPr>
            <a:lvl8pPr marL="2525205" indent="0">
              <a:buNone/>
              <a:defRPr sz="1300" b="1"/>
            </a:lvl8pPr>
            <a:lvl9pPr marL="2885947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631156"/>
            <a:ext cx="3840480" cy="2963466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9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300"/>
            </a:lvl4pPr>
            <a:lvl5pPr>
              <a:buClr>
                <a:schemeClr val="accent3"/>
              </a:buCl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028700"/>
            <a:ext cx="3840480" cy="479822"/>
          </a:xfrm>
        </p:spPr>
        <p:txBody>
          <a:bodyPr anchor="b">
            <a:noAutofit/>
          </a:bodyPr>
          <a:lstStyle>
            <a:lvl1pPr marL="0" indent="0">
              <a:buNone/>
              <a:defRPr sz="1900" b="1">
                <a:solidFill>
                  <a:schemeClr val="bg2"/>
                </a:solidFill>
              </a:defRPr>
            </a:lvl1pPr>
            <a:lvl2pPr marL="360743" indent="0">
              <a:buNone/>
              <a:defRPr sz="1600" b="1"/>
            </a:lvl2pPr>
            <a:lvl3pPr marL="721487" indent="0">
              <a:buNone/>
              <a:defRPr sz="1400" b="1"/>
            </a:lvl3pPr>
            <a:lvl4pPr marL="1082230" indent="0">
              <a:buNone/>
              <a:defRPr sz="1300" b="1"/>
            </a:lvl4pPr>
            <a:lvl5pPr marL="1442975" indent="0">
              <a:buNone/>
              <a:defRPr sz="1300" b="1"/>
            </a:lvl5pPr>
            <a:lvl6pPr marL="1803718" indent="0">
              <a:buNone/>
              <a:defRPr sz="1300" b="1"/>
            </a:lvl6pPr>
            <a:lvl7pPr marL="2164460" indent="0">
              <a:buNone/>
              <a:defRPr sz="1300" b="1"/>
            </a:lvl7pPr>
            <a:lvl8pPr marL="2525205" indent="0">
              <a:buNone/>
              <a:defRPr sz="1300" b="1"/>
            </a:lvl8pPr>
            <a:lvl9pPr marL="2885947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31156"/>
            <a:ext cx="3840480" cy="2963466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9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300"/>
            </a:lvl4pPr>
            <a:lvl5pPr>
              <a:buClr>
                <a:schemeClr val="accent3"/>
              </a:buCl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4879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7732" cy="883358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67700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5306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5pPr marL="1120654" indent="-203757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8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7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7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4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7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5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5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9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45"/>
            <a:ext cx="7772400" cy="1125141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49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25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00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75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50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25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01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22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87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70"/>
            <a:ext cx="4040188" cy="479821"/>
          </a:xfrm>
          <a:solidFill>
            <a:srgbClr val="5EB0E5"/>
          </a:solidFill>
        </p:spPr>
        <p:txBody>
          <a:bodyPr anchor="b"/>
          <a:lstStyle>
            <a:lvl1pPr marL="0" indent="0" algn="ctr">
              <a:buNone/>
              <a:defRPr sz="2100" b="0">
                <a:solidFill>
                  <a:srgbClr val="FFFFFF"/>
                </a:solidFill>
              </a:defRPr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78" y="1151370"/>
            <a:ext cx="4041775" cy="479821"/>
          </a:xfrm>
          <a:solidFill>
            <a:srgbClr val="5EB0E5"/>
          </a:solidFill>
        </p:spPr>
        <p:txBody>
          <a:bodyPr anchor="b"/>
          <a:lstStyle>
            <a:lvl1pPr marL="0" indent="0" algn="ctr">
              <a:buNone/>
              <a:defRPr sz="2100" b="0">
                <a:solidFill>
                  <a:srgbClr val="FFFFFF"/>
                </a:solidFill>
              </a:defRPr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7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62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68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71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04789"/>
            <a:ext cx="5111750" cy="43898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7519" indent="0">
              <a:buNone/>
              <a:defRPr sz="1100"/>
            </a:lvl2pPr>
            <a:lvl3pPr marL="814991" indent="0">
              <a:buNone/>
              <a:defRPr sz="900"/>
            </a:lvl3pPr>
            <a:lvl4pPr marL="1222556" indent="0">
              <a:buNone/>
              <a:defRPr sz="800"/>
            </a:lvl4pPr>
            <a:lvl5pPr marL="1630052" indent="0">
              <a:buNone/>
              <a:defRPr sz="800"/>
            </a:lvl5pPr>
            <a:lvl6pPr marL="2037550" indent="0">
              <a:buNone/>
              <a:defRPr sz="800"/>
            </a:lvl6pPr>
            <a:lvl7pPr marL="2445068" indent="0">
              <a:buNone/>
              <a:defRPr sz="800"/>
            </a:lvl7pPr>
            <a:lvl8pPr marL="2852558" indent="0">
              <a:buNone/>
              <a:defRPr sz="800"/>
            </a:lvl8pPr>
            <a:lvl9pPr marL="326010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64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94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_Text">
    <p:bg>
      <p:bgPr>
        <a:gradFill>
          <a:gsLst>
            <a:gs pos="0">
              <a:schemeClr val="bg1"/>
            </a:gs>
            <a:gs pos="100000">
              <a:srgbClr val="E4E4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752" y="1234491"/>
            <a:ext cx="5016500" cy="2533180"/>
          </a:xfrm>
        </p:spPr>
        <p:txBody>
          <a:bodyPr>
            <a:normAutofit/>
          </a:bodyPr>
          <a:lstStyle>
            <a:lvl1pPr algn="ctr">
              <a:defRPr sz="3600" b="0" i="0" baseline="0">
                <a:solidFill>
                  <a:srgbClr val="3A4D66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We help people with vision bring ideas to life</a:t>
            </a:r>
          </a:p>
        </p:txBody>
      </p:sp>
    </p:spTree>
    <p:extLst>
      <p:ext uri="{BB962C8B-B14F-4D97-AF65-F5344CB8AC3E}">
        <p14:creationId xmlns:p14="http://schemas.microsoft.com/office/powerpoint/2010/main" val="33297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64"/>
            <a:ext cx="8229600" cy="3257551"/>
          </a:xfrm>
        </p:spPr>
        <p:txBody>
          <a:bodyPr/>
          <a:lstStyle>
            <a:lvl1pPr>
              <a:defRPr/>
            </a:lvl1pPr>
            <a:lvl5pPr marL="1120654" indent="-203757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EEAE-E781-439D-91D8-0F8455E6CD1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031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2"/>
            <a:ext cx="9144000" cy="927100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4" tIns="31208" rIns="62404" bIns="31208" rtlCol="0" anchor="ctr"/>
          <a:lstStyle/>
          <a:p>
            <a:pPr algn="ctr" defTabSz="404557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511" y="831849"/>
            <a:ext cx="9167305" cy="21602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4" tIns="31208" rIns="62404" bIns="31208" rtlCol="0" anchor="ctr"/>
          <a:lstStyle/>
          <a:p>
            <a:pPr algn="ctr" defTabSz="404557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7099"/>
            <a:ext cx="9144000" cy="19765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4" tIns="31208" rIns="62404" bIns="31208" rtlCol="0" anchor="ctr"/>
          <a:lstStyle/>
          <a:p>
            <a:pPr algn="ctr" defTabSz="404557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1403509"/>
            <a:ext cx="8046720" cy="587132"/>
          </a:xfrm>
        </p:spPr>
        <p:txBody>
          <a:bodyPr tIns="0" bIns="0" anchor="b" anchorCtr="0">
            <a:normAutofit/>
          </a:bodyPr>
          <a:lstStyle>
            <a:lvl1pPr algn="ctr">
              <a:defRPr sz="2300" cap="none" baseline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2077392"/>
            <a:ext cx="8046720" cy="452098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1300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1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6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2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8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96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TMNA Logo_Information System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281" y="3891655"/>
            <a:ext cx="2641088" cy="4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900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511" y="5"/>
            <a:ext cx="9167305" cy="5129212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4557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4557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" y="5032829"/>
            <a:ext cx="9157780" cy="109728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4" tIns="31208" rIns="62404" bIns="31208" rtlCol="0" anchor="ctr"/>
          <a:lstStyle/>
          <a:p>
            <a:pPr algn="ctr" defTabSz="404557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1769653"/>
            <a:ext cx="8046720" cy="587132"/>
          </a:xfrm>
        </p:spPr>
        <p:txBody>
          <a:bodyPr tIns="0" bIns="0" anchor="b" anchorCtr="0">
            <a:normAutofit/>
          </a:bodyPr>
          <a:lstStyle>
            <a:lvl1pPr algn="ctr">
              <a:defRPr sz="2000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2424488"/>
            <a:ext cx="8046720" cy="452098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1200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1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6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2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8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96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" y="3"/>
            <a:ext cx="9157780" cy="109728"/>
          </a:xfrm>
          <a:prstGeom prst="rect">
            <a:avLst/>
          </a:prstGeom>
          <a:solidFill>
            <a:srgbClr val="00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4" tIns="31208" rIns="62404" bIns="31208" rtlCol="0" anchor="ctr"/>
          <a:lstStyle/>
          <a:p>
            <a:pPr algn="ctr" defTabSz="404557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718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5D925DEC-4A60-4C7E-9D43-EB0141625D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963" y="852"/>
          <a:ext cx="962" cy="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3" y="852"/>
                        <a:ext cx="962" cy="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36965" y="1028705"/>
            <a:ext cx="8273634" cy="3333747"/>
          </a:xfrm>
          <a:prstGeom prst="rect">
            <a:avLst/>
          </a:prstGeom>
        </p:spPr>
        <p:txBody>
          <a:bodyPr vert="horz" lIns="116482" tIns="0" rIns="116482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768012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l" descr="lll CONFIDENTIAL  秘"/>
          <p:cNvSpPr txBox="1"/>
          <p:nvPr/>
        </p:nvSpPr>
        <p:spPr>
          <a:xfrm>
            <a:off x="0" y="2"/>
            <a:ext cx="9144000" cy="137853"/>
          </a:xfrm>
          <a:prstGeom prst="rect">
            <a:avLst/>
          </a:prstGeom>
          <a:noFill/>
        </p:spPr>
        <p:txBody>
          <a:bodyPr vert="horz" wrap="square" lIns="75516" tIns="37759" rIns="75516" bIns="37759" rtlCol="0">
            <a:spAutoFit/>
          </a:bodyPr>
          <a:lstStyle/>
          <a:p>
            <a:pPr defTabSz="244775">
              <a:spcAft>
                <a:spcPts val="531"/>
              </a:spcAft>
            </a:pPr>
            <a:r>
              <a:rPr lang="en-US" sz="400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400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400" dirty="0">
                <a:solidFill>
                  <a:srgbClr val="000000"/>
                </a:solidFill>
              </a:rPr>
              <a:t>CONFIDENTIAL  </a:t>
            </a:r>
            <a:r>
              <a:rPr lang="ja-JP" altLang="en-US" sz="400" dirty="0">
                <a:solidFill>
                  <a:srgbClr val="000000"/>
                </a:solidFill>
              </a:rPr>
              <a:t>秘</a:t>
            </a:r>
            <a:endParaRPr lang="en-US" sz="400" dirty="0" err="1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336965" y="1028705"/>
            <a:ext cx="8273634" cy="3333747"/>
          </a:xfrm>
          <a:prstGeom prst="rect">
            <a:avLst/>
          </a:prstGeom>
        </p:spPr>
        <p:txBody>
          <a:bodyPr vert="horz" lIns="116482" tIns="0" rIns="116482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19751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36965" y="1028705"/>
            <a:ext cx="3913303" cy="3333747"/>
          </a:xfrm>
          <a:prstGeom prst="rect">
            <a:avLst/>
          </a:prstGeom>
        </p:spPr>
        <p:txBody>
          <a:bodyPr vert="horz" lIns="116482" tIns="0" rIns="116482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48216" y="1028705"/>
            <a:ext cx="3962399" cy="3333747"/>
          </a:xfrm>
          <a:prstGeom prst="rect">
            <a:avLst/>
          </a:prstGeom>
        </p:spPr>
        <p:txBody>
          <a:bodyPr vert="horz" lIns="116482" tIns="0" rIns="116482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72427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"/>
            <a:ext cx="9139593" cy="133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24" tIns="28319" rIns="56624" bIns="28319" rtlCol="0" anchor="ctr"/>
          <a:lstStyle/>
          <a:p>
            <a:pPr algn="ctr" defTabSz="425180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877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3" y="1338957"/>
            <a:ext cx="8318269" cy="285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3112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2" y="11"/>
            <a:ext cx="9144000" cy="87844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4" tIns="31208" rIns="62404" bIns="31208" rtlCol="0" anchor="ctr"/>
          <a:lstStyle/>
          <a:p>
            <a:pPr algn="ctr" defTabSz="404557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10" y="287518"/>
            <a:ext cx="1464957" cy="592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8" y="175498"/>
            <a:ext cx="5108459" cy="704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17882"/>
            <a:ext cx="1875765" cy="762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8" y="287518"/>
            <a:ext cx="1464957" cy="592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175498"/>
            <a:ext cx="400792" cy="7048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" y="0"/>
            <a:ext cx="91395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404" tIns="31208" rIns="62404" bIns="31208" rtlCol="0" anchor="ctr"/>
          <a:lstStyle/>
          <a:p>
            <a:pPr algn="ctr" defTabSz="404557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364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9524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623" tIns="40811" rIns="81623" bIns="40811"/>
          <a:lstStyle/>
          <a:p>
            <a:pPr defTabSz="816230"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886827" y="1107285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623" tIns="40811" rIns="81623" bIns="40811"/>
          <a:lstStyle/>
          <a:p>
            <a:pPr defTabSz="816230"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6" name="Picture 16" descr="toyota_high"/>
          <p:cNvPicPr>
            <a:picLocks noChangeAspect="1" noChangeArrowheads="1"/>
          </p:cNvPicPr>
          <p:nvPr userDrawn="1"/>
        </p:nvPicPr>
        <p:blipFill>
          <a:blip r:embed="rId2"/>
          <a:srcRect t="13393" b="13393"/>
          <a:stretch>
            <a:fillRect/>
          </a:stretch>
        </p:blipFill>
        <p:spPr bwMode="auto">
          <a:xfrm>
            <a:off x="7874003" y="4751790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1" y="1597824"/>
            <a:ext cx="7772400" cy="1102519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 anchor="ctr"/>
          <a:lstStyle>
            <a:lvl1pPr marL="0" indent="0" algn="l">
              <a:buFont typeface="Wingdings" pitchFamily="2" charset="2"/>
              <a:buNone/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City, State/Province, Country</a:t>
            </a:r>
          </a:p>
          <a:p>
            <a:r>
              <a:rPr lang="en-US" dirty="0"/>
              <a:t>December 31, 2047</a:t>
            </a:r>
          </a:p>
        </p:txBody>
      </p:sp>
    </p:spTree>
    <p:extLst>
      <p:ext uri="{BB962C8B-B14F-4D97-AF65-F5344CB8AC3E}">
        <p14:creationId xmlns:p14="http://schemas.microsoft.com/office/powerpoint/2010/main" val="1284635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5pPr marL="1122320" indent="-204058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F1EEAE-E781-439D-91D8-0F8455E6CD1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 baseline="0"/>
            </a:lvl1pPr>
          </a:lstStyle>
          <a:p>
            <a:r>
              <a:rPr lang="en-US" dirty="0"/>
              <a:t>Section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45"/>
            <a:ext cx="7772400" cy="1125141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519" indent="0">
              <a:buNone/>
              <a:defRPr sz="1600"/>
            </a:lvl2pPr>
            <a:lvl3pPr marL="814991" indent="0">
              <a:buNone/>
              <a:defRPr sz="1400"/>
            </a:lvl3pPr>
            <a:lvl4pPr marL="1222556" indent="0">
              <a:buNone/>
              <a:defRPr sz="1300"/>
            </a:lvl4pPr>
            <a:lvl5pPr marL="1630052" indent="0">
              <a:buNone/>
              <a:defRPr sz="1300"/>
            </a:lvl5pPr>
            <a:lvl6pPr marL="2037550" indent="0">
              <a:buNone/>
              <a:defRPr sz="1300"/>
            </a:lvl6pPr>
            <a:lvl7pPr marL="2445068" indent="0">
              <a:buNone/>
              <a:defRPr sz="1300"/>
            </a:lvl7pPr>
            <a:lvl8pPr marL="2852558" indent="0">
              <a:buNone/>
              <a:defRPr sz="1300"/>
            </a:lvl8pPr>
            <a:lvl9pPr marL="3260107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10DF-5001-4B7A-8901-B6E97427AA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4"/>
            <a:ext cx="8229600" cy="3257551"/>
          </a:xfrm>
        </p:spPr>
        <p:txBody>
          <a:bodyPr/>
          <a:lstStyle>
            <a:lvl1pPr>
              <a:defRPr/>
            </a:lvl1pPr>
            <a:lvl5pPr marL="1122320" indent="-204058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EEAE-E781-439D-91D8-0F8455E6CD1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569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 baseline="0"/>
            </a:lvl1pPr>
          </a:lstStyle>
          <a:p>
            <a:r>
              <a:rPr lang="en-US" dirty="0"/>
              <a:t>Section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1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117" indent="0">
              <a:buNone/>
              <a:defRPr sz="1600"/>
            </a:lvl2pPr>
            <a:lvl3pPr marL="816230" indent="0">
              <a:buNone/>
              <a:defRPr sz="1400"/>
            </a:lvl3pPr>
            <a:lvl4pPr marL="1224350" indent="0">
              <a:buNone/>
              <a:defRPr sz="1300"/>
            </a:lvl4pPr>
            <a:lvl5pPr marL="1632467" indent="0">
              <a:buNone/>
              <a:defRPr sz="1300"/>
            </a:lvl5pPr>
            <a:lvl6pPr marL="2040581" indent="0">
              <a:buNone/>
              <a:defRPr sz="1300"/>
            </a:lvl6pPr>
            <a:lvl7pPr marL="2448699" indent="0">
              <a:buNone/>
              <a:defRPr sz="1300"/>
            </a:lvl7pPr>
            <a:lvl8pPr marL="2856812" indent="0">
              <a:buNone/>
              <a:defRPr sz="1300"/>
            </a:lvl8pPr>
            <a:lvl9pPr marL="3264932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10DF-5001-4B7A-8901-B6E97427AA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513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94235"/>
            <a:ext cx="4040188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55"/>
            <a:ext cx="4040188" cy="457199"/>
          </a:xfrm>
        </p:spPr>
        <p:txBody>
          <a:bodyPr anchor="ctr"/>
          <a:lstStyle>
            <a:lvl1pPr marL="0" indent="0">
              <a:buNone/>
              <a:defRPr sz="1800" b="0" i="1" baseline="0"/>
            </a:lvl1pPr>
            <a:lvl2pPr marL="408117" indent="0">
              <a:buNone/>
              <a:defRPr sz="1800" b="1"/>
            </a:lvl2pPr>
            <a:lvl3pPr marL="816230" indent="0">
              <a:buNone/>
              <a:defRPr sz="1600" b="1"/>
            </a:lvl3pPr>
            <a:lvl4pPr marL="1224350" indent="0">
              <a:buNone/>
              <a:defRPr sz="1400" b="1"/>
            </a:lvl4pPr>
            <a:lvl5pPr marL="1632467" indent="0">
              <a:buNone/>
              <a:defRPr sz="1400" b="1"/>
            </a:lvl5pPr>
            <a:lvl6pPr marL="2040581" indent="0">
              <a:buNone/>
              <a:defRPr sz="1400" b="1"/>
            </a:lvl6pPr>
            <a:lvl7pPr marL="2448699" indent="0">
              <a:buNone/>
              <a:defRPr sz="1400" b="1"/>
            </a:lvl7pPr>
            <a:lvl8pPr marL="2856812" indent="0">
              <a:buNone/>
              <a:defRPr sz="1400" b="1"/>
            </a:lvl8pPr>
            <a:lvl9pPr marL="3264932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1" y="971551"/>
            <a:ext cx="4041775" cy="457200"/>
          </a:xfrm>
        </p:spPr>
        <p:txBody>
          <a:bodyPr anchor="ctr"/>
          <a:lstStyle>
            <a:lvl1pPr marL="0" indent="0">
              <a:buNone/>
              <a:defRPr sz="1800" b="0" i="1"/>
            </a:lvl1pPr>
            <a:lvl2pPr marL="408117" indent="0">
              <a:buNone/>
              <a:defRPr sz="1800" b="1"/>
            </a:lvl2pPr>
            <a:lvl3pPr marL="816230" indent="0">
              <a:buNone/>
              <a:defRPr sz="1600" b="1"/>
            </a:lvl3pPr>
            <a:lvl4pPr marL="1224350" indent="0">
              <a:buNone/>
              <a:defRPr sz="1400" b="1"/>
            </a:lvl4pPr>
            <a:lvl5pPr marL="1632467" indent="0">
              <a:buNone/>
              <a:defRPr sz="1400" b="1"/>
            </a:lvl5pPr>
            <a:lvl6pPr marL="2040581" indent="0">
              <a:buNone/>
              <a:defRPr sz="1400" b="1"/>
            </a:lvl6pPr>
            <a:lvl7pPr marL="2448699" indent="0">
              <a:buNone/>
              <a:defRPr sz="1400" b="1"/>
            </a:lvl7pPr>
            <a:lvl8pPr marL="2856812" indent="0">
              <a:buNone/>
              <a:defRPr sz="1400" b="1"/>
            </a:lvl8pPr>
            <a:lvl9pPr marL="3264932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31" y="1494235"/>
            <a:ext cx="4041775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E448-F86C-4134-A32D-9FE814F135C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055011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990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5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420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8117" indent="0">
              <a:buNone/>
              <a:defRPr sz="1800" b="1"/>
            </a:lvl2pPr>
            <a:lvl3pPr marL="816230" indent="0">
              <a:buNone/>
              <a:defRPr sz="1600" b="1"/>
            </a:lvl3pPr>
            <a:lvl4pPr marL="1224350" indent="0">
              <a:buNone/>
              <a:defRPr sz="1400" b="1"/>
            </a:lvl4pPr>
            <a:lvl5pPr marL="1632467" indent="0">
              <a:buNone/>
              <a:defRPr sz="1400" b="1"/>
            </a:lvl5pPr>
            <a:lvl6pPr marL="2040581" indent="0">
              <a:buNone/>
              <a:defRPr sz="1400" b="1"/>
            </a:lvl6pPr>
            <a:lvl7pPr marL="2448699" indent="0">
              <a:buNone/>
              <a:defRPr sz="1400" b="1"/>
            </a:lvl7pPr>
            <a:lvl8pPr marL="2856812" indent="0">
              <a:buNone/>
              <a:defRPr sz="1400" b="1"/>
            </a:lvl8pPr>
            <a:lvl9pPr marL="3264932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46613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8117" indent="0">
              <a:buNone/>
              <a:defRPr sz="1800" b="1"/>
            </a:lvl2pPr>
            <a:lvl3pPr marL="816230" indent="0">
              <a:buNone/>
              <a:defRPr sz="1600" b="1"/>
            </a:lvl3pPr>
            <a:lvl4pPr marL="1224350" indent="0">
              <a:buNone/>
              <a:defRPr sz="1400" b="1"/>
            </a:lvl4pPr>
            <a:lvl5pPr marL="1632467" indent="0">
              <a:buNone/>
              <a:defRPr sz="1400" b="1"/>
            </a:lvl5pPr>
            <a:lvl6pPr marL="2040581" indent="0">
              <a:buNone/>
              <a:defRPr sz="1400" b="1"/>
            </a:lvl6pPr>
            <a:lvl7pPr marL="2448699" indent="0">
              <a:buNone/>
              <a:defRPr sz="1400" b="1"/>
            </a:lvl7pPr>
            <a:lvl8pPr marL="2856812" indent="0">
              <a:buNone/>
              <a:defRPr sz="1400" b="1"/>
            </a:lvl8pPr>
            <a:lvl9pPr marL="3264932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8117" indent="0">
              <a:buNone/>
              <a:defRPr sz="1800" b="1"/>
            </a:lvl2pPr>
            <a:lvl3pPr marL="816230" indent="0">
              <a:buNone/>
              <a:defRPr sz="1600" b="1"/>
            </a:lvl3pPr>
            <a:lvl4pPr marL="1224350" indent="0">
              <a:buNone/>
              <a:defRPr sz="1400" b="1"/>
            </a:lvl4pPr>
            <a:lvl5pPr marL="1632467" indent="0">
              <a:buNone/>
              <a:defRPr sz="1400" b="1"/>
            </a:lvl5pPr>
            <a:lvl6pPr marL="2040581" indent="0">
              <a:buNone/>
              <a:defRPr sz="1400" b="1"/>
            </a:lvl6pPr>
            <a:lvl7pPr marL="2448699" indent="0">
              <a:buNone/>
              <a:defRPr sz="1400" b="1"/>
            </a:lvl7pPr>
            <a:lvl8pPr marL="2856812" indent="0">
              <a:buNone/>
              <a:defRPr sz="1400" b="1"/>
            </a:lvl8pPr>
            <a:lvl9pPr marL="3264932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648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8117" indent="0">
              <a:buNone/>
              <a:defRPr sz="1800" b="1"/>
            </a:lvl2pPr>
            <a:lvl3pPr marL="816230" indent="0">
              <a:buNone/>
              <a:defRPr sz="1600" b="1"/>
            </a:lvl3pPr>
            <a:lvl4pPr marL="1224350" indent="0">
              <a:buNone/>
              <a:defRPr sz="1400" b="1"/>
            </a:lvl4pPr>
            <a:lvl5pPr marL="1632467" indent="0">
              <a:buNone/>
              <a:defRPr sz="1400" b="1"/>
            </a:lvl5pPr>
            <a:lvl6pPr marL="2040581" indent="0">
              <a:buNone/>
              <a:defRPr sz="1400" b="1"/>
            </a:lvl6pPr>
            <a:lvl7pPr marL="2448699" indent="0">
              <a:buNone/>
              <a:defRPr sz="1400" b="1"/>
            </a:lvl7pPr>
            <a:lvl8pPr marL="2856812" indent="0">
              <a:buNone/>
              <a:defRPr sz="1400" b="1"/>
            </a:lvl8pPr>
            <a:lvl9pPr marL="3264932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936911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8022785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464E-8A3D-4F89-B487-F6E2FA2BA1B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6963220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31DFF-72ED-4A8B-BEDB-76FF777508A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208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4788"/>
            <a:ext cx="3008313" cy="871538"/>
          </a:xfrm>
        </p:spPr>
        <p:txBody>
          <a:bodyPr anchor="ctr"/>
          <a:lstStyle>
            <a:lvl1pPr algn="l">
              <a:defRPr sz="2500" b="1" baseline="0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2" y="204790"/>
            <a:ext cx="5111750" cy="448151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609974"/>
          </a:xfrm>
        </p:spPr>
        <p:txBody>
          <a:bodyPr/>
          <a:lstStyle>
            <a:lvl1pPr marL="0" indent="0">
              <a:buNone/>
              <a:defRPr sz="1300"/>
            </a:lvl1pPr>
            <a:lvl2pPr marL="408117" indent="0">
              <a:buNone/>
              <a:defRPr sz="1100"/>
            </a:lvl2pPr>
            <a:lvl3pPr marL="816230" indent="0">
              <a:buNone/>
              <a:defRPr sz="900"/>
            </a:lvl3pPr>
            <a:lvl4pPr marL="1224350" indent="0">
              <a:buNone/>
              <a:defRPr sz="800"/>
            </a:lvl4pPr>
            <a:lvl5pPr marL="1632467" indent="0">
              <a:buNone/>
              <a:defRPr sz="800"/>
            </a:lvl5pPr>
            <a:lvl6pPr marL="2040581" indent="0">
              <a:buNone/>
              <a:defRPr sz="800"/>
            </a:lvl6pPr>
            <a:lvl7pPr marL="2448699" indent="0">
              <a:buNone/>
              <a:defRPr sz="800"/>
            </a:lvl7pPr>
            <a:lvl8pPr marL="2856812" indent="0">
              <a:buNone/>
              <a:defRPr sz="800"/>
            </a:lvl8pPr>
            <a:lvl9pPr marL="3264932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888B-078A-4CBD-B0FE-ADC779C04E0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2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94235"/>
            <a:ext cx="4040188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97"/>
            <a:ext cx="4040188" cy="457199"/>
          </a:xfrm>
        </p:spPr>
        <p:txBody>
          <a:bodyPr anchor="ctr"/>
          <a:lstStyle>
            <a:lvl1pPr marL="0" indent="0">
              <a:buNone/>
              <a:defRPr sz="18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80" y="971551"/>
            <a:ext cx="4041775" cy="457200"/>
          </a:xfrm>
        </p:spPr>
        <p:txBody>
          <a:bodyPr anchor="ctr"/>
          <a:lstStyle>
            <a:lvl1pPr marL="0" indent="0">
              <a:buNone/>
              <a:defRPr sz="18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80" y="1494235"/>
            <a:ext cx="4041775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E448-F86C-4134-A32D-9FE814F135C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9309569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ctr"/>
          <a:lstStyle>
            <a:lvl1pPr algn="l">
              <a:defRPr sz="1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17" indent="0">
              <a:buNone/>
              <a:defRPr sz="2500"/>
            </a:lvl2pPr>
            <a:lvl3pPr marL="816230" indent="0">
              <a:buNone/>
              <a:defRPr sz="2100"/>
            </a:lvl3pPr>
            <a:lvl4pPr marL="1224350" indent="0">
              <a:buNone/>
              <a:defRPr sz="1800"/>
            </a:lvl4pPr>
            <a:lvl5pPr marL="1632467" indent="0">
              <a:buNone/>
              <a:defRPr sz="1800"/>
            </a:lvl5pPr>
            <a:lvl6pPr marL="2040581" indent="0">
              <a:buNone/>
              <a:defRPr sz="1800"/>
            </a:lvl6pPr>
            <a:lvl7pPr marL="2448699" indent="0">
              <a:buNone/>
              <a:defRPr sz="1800"/>
            </a:lvl7pPr>
            <a:lvl8pPr marL="2856812" indent="0">
              <a:buNone/>
              <a:defRPr sz="1800"/>
            </a:lvl8pPr>
            <a:lvl9pPr marL="3264932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4"/>
            <a:ext cx="5486400" cy="660795"/>
          </a:xfrm>
        </p:spPr>
        <p:txBody>
          <a:bodyPr anchor="ctr"/>
          <a:lstStyle>
            <a:lvl1pPr marL="0" indent="0">
              <a:buNone/>
              <a:defRPr sz="1300" baseline="0"/>
            </a:lvl1pPr>
            <a:lvl2pPr marL="408117" indent="0">
              <a:buNone/>
              <a:defRPr sz="1100"/>
            </a:lvl2pPr>
            <a:lvl3pPr marL="816230" indent="0">
              <a:buNone/>
              <a:defRPr sz="900"/>
            </a:lvl3pPr>
            <a:lvl4pPr marL="1224350" indent="0">
              <a:buNone/>
              <a:defRPr sz="800"/>
            </a:lvl4pPr>
            <a:lvl5pPr marL="1632467" indent="0">
              <a:buNone/>
              <a:defRPr sz="800"/>
            </a:lvl5pPr>
            <a:lvl6pPr marL="2040581" indent="0">
              <a:buNone/>
              <a:defRPr sz="800"/>
            </a:lvl6pPr>
            <a:lvl7pPr marL="2448699" indent="0">
              <a:buNone/>
              <a:defRPr sz="800"/>
            </a:lvl7pPr>
            <a:lvl8pPr marL="2856812" indent="0">
              <a:buNone/>
              <a:defRPr sz="800"/>
            </a:lvl8pPr>
            <a:lvl9pPr marL="3264932" indent="0">
              <a:buNone/>
              <a:defRPr sz="800"/>
            </a:lvl9pPr>
          </a:lstStyle>
          <a:p>
            <a:pPr lvl="0"/>
            <a:r>
              <a:rPr lang="en-US" dirty="0"/>
              <a:t>Key statement supporting headline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2E674-2827-46D1-B271-125B05D01E3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544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71551"/>
            <a:ext cx="8229600" cy="3714750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41336-5CD3-4A43-9B1A-BC9150C8292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519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0350" y="400052"/>
            <a:ext cx="2076450" cy="42862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00052"/>
            <a:ext cx="6000750" cy="4286251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407B-8940-4D3B-8004-75D90418481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960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71652"/>
            <a:ext cx="8229600" cy="2914651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5AF4-F484-487E-A1F8-5F7175607B1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971550"/>
            <a:ext cx="8229600" cy="685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47961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457200" y="342901"/>
            <a:ext cx="8229600" cy="4343400"/>
          </a:xfrm>
        </p:spPr>
        <p:txBody>
          <a:bodyPr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DEE7-BE7E-4B06-99FB-109F89CF1CC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63990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9520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886830" y="1107323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6" name="Picture 16" descr="toyota_high"/>
          <p:cNvPicPr>
            <a:picLocks noChangeAspect="1" noChangeArrowheads="1"/>
          </p:cNvPicPr>
          <p:nvPr userDrawn="1"/>
        </p:nvPicPr>
        <p:blipFill>
          <a:blip r:embed="rId2"/>
          <a:srcRect t="13393" b="13393"/>
          <a:stretch>
            <a:fillRect/>
          </a:stretch>
        </p:blipFill>
        <p:spPr bwMode="auto">
          <a:xfrm>
            <a:off x="7874012" y="4751839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1" y="1597873"/>
            <a:ext cx="7772400" cy="1102519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 anchor="ctr"/>
          <a:lstStyle>
            <a:lvl1pPr marL="0" indent="0" algn="l">
              <a:buFont typeface="Wingdings" pitchFamily="2" charset="2"/>
              <a:buNone/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City, State/Province, Country</a:t>
            </a:r>
          </a:p>
          <a:p>
            <a:r>
              <a:rPr lang="en-US" dirty="0"/>
              <a:t>December 31, 2047</a:t>
            </a:r>
          </a:p>
        </p:txBody>
      </p:sp>
    </p:spTree>
    <p:extLst>
      <p:ext uri="{BB962C8B-B14F-4D97-AF65-F5344CB8AC3E}">
        <p14:creationId xmlns:p14="http://schemas.microsoft.com/office/powerpoint/2010/main" val="28255610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5pPr marL="1120654" indent="-203757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F1EEAE-E781-439D-91D8-0F8455E6CD1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03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64"/>
            <a:ext cx="8229600" cy="3257551"/>
          </a:xfrm>
        </p:spPr>
        <p:txBody>
          <a:bodyPr/>
          <a:lstStyle>
            <a:lvl1pPr>
              <a:defRPr/>
            </a:lvl1pPr>
            <a:lvl5pPr marL="1120654" indent="-203757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EEAE-E781-439D-91D8-0F8455E6CD1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3368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 baseline="0"/>
            </a:lvl1pPr>
          </a:lstStyle>
          <a:p>
            <a:r>
              <a:rPr lang="en-US" dirty="0"/>
              <a:t>Section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45"/>
            <a:ext cx="7772400" cy="1125141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519" indent="0">
              <a:buNone/>
              <a:defRPr sz="1600"/>
            </a:lvl2pPr>
            <a:lvl3pPr marL="814991" indent="0">
              <a:buNone/>
              <a:defRPr sz="1400"/>
            </a:lvl3pPr>
            <a:lvl4pPr marL="1222556" indent="0">
              <a:buNone/>
              <a:defRPr sz="1300"/>
            </a:lvl4pPr>
            <a:lvl5pPr marL="1630052" indent="0">
              <a:buNone/>
              <a:defRPr sz="1300"/>
            </a:lvl5pPr>
            <a:lvl6pPr marL="2037550" indent="0">
              <a:buNone/>
              <a:defRPr sz="1300"/>
            </a:lvl6pPr>
            <a:lvl7pPr marL="2445068" indent="0">
              <a:buNone/>
              <a:defRPr sz="1300"/>
            </a:lvl7pPr>
            <a:lvl8pPr marL="2852558" indent="0">
              <a:buNone/>
              <a:defRPr sz="1300"/>
            </a:lvl8pPr>
            <a:lvl9pPr marL="3260107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10DF-5001-4B7A-8901-B6E97427AA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008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94235"/>
            <a:ext cx="4040188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97"/>
            <a:ext cx="4040188" cy="457199"/>
          </a:xfrm>
        </p:spPr>
        <p:txBody>
          <a:bodyPr anchor="ctr"/>
          <a:lstStyle>
            <a:lvl1pPr marL="0" indent="0">
              <a:buNone/>
              <a:defRPr sz="18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80" y="971551"/>
            <a:ext cx="4041775" cy="457200"/>
          </a:xfrm>
        </p:spPr>
        <p:txBody>
          <a:bodyPr anchor="ctr"/>
          <a:lstStyle>
            <a:lvl1pPr marL="0" indent="0">
              <a:buNone/>
              <a:defRPr sz="18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80" y="1494235"/>
            <a:ext cx="4041775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E448-F86C-4134-A32D-9FE814F135C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168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2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76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6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6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9520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46613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648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419904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246193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464E-8A3D-4F89-B487-F6E2FA2BA1B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538186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31DFF-72ED-4A8B-BEDB-76FF777508A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43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4788"/>
            <a:ext cx="3008313" cy="871538"/>
          </a:xfrm>
        </p:spPr>
        <p:txBody>
          <a:bodyPr anchor="ctr"/>
          <a:lstStyle>
            <a:lvl1pPr algn="l">
              <a:defRPr sz="2500" b="1" baseline="0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3" y="204797"/>
            <a:ext cx="5111750" cy="448151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609974"/>
          </a:xfrm>
        </p:spPr>
        <p:txBody>
          <a:bodyPr/>
          <a:lstStyle>
            <a:lvl1pPr marL="0" indent="0">
              <a:buNone/>
              <a:defRPr sz="1300"/>
            </a:lvl1pPr>
            <a:lvl2pPr marL="407519" indent="0">
              <a:buNone/>
              <a:defRPr sz="1100"/>
            </a:lvl2pPr>
            <a:lvl3pPr marL="814991" indent="0">
              <a:buNone/>
              <a:defRPr sz="900"/>
            </a:lvl3pPr>
            <a:lvl4pPr marL="1222556" indent="0">
              <a:buNone/>
              <a:defRPr sz="800"/>
            </a:lvl4pPr>
            <a:lvl5pPr marL="1630052" indent="0">
              <a:buNone/>
              <a:defRPr sz="800"/>
            </a:lvl5pPr>
            <a:lvl6pPr marL="2037550" indent="0">
              <a:buNone/>
              <a:defRPr sz="800"/>
            </a:lvl6pPr>
            <a:lvl7pPr marL="2445068" indent="0">
              <a:buNone/>
              <a:defRPr sz="800"/>
            </a:lvl7pPr>
            <a:lvl8pPr marL="2852558" indent="0">
              <a:buNone/>
              <a:defRPr sz="800"/>
            </a:lvl8pPr>
            <a:lvl9pPr marL="3260107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888B-078A-4CBD-B0FE-ADC779C04E0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201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ctr"/>
          <a:lstStyle>
            <a:lvl1pPr algn="l">
              <a:defRPr sz="1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7519" indent="0">
              <a:buNone/>
              <a:defRPr sz="2500"/>
            </a:lvl2pPr>
            <a:lvl3pPr marL="814991" indent="0">
              <a:buNone/>
              <a:defRPr sz="2100"/>
            </a:lvl3pPr>
            <a:lvl4pPr marL="1222556" indent="0">
              <a:buNone/>
              <a:defRPr sz="1800"/>
            </a:lvl4pPr>
            <a:lvl5pPr marL="1630052" indent="0">
              <a:buNone/>
              <a:defRPr sz="1800"/>
            </a:lvl5pPr>
            <a:lvl6pPr marL="2037550" indent="0">
              <a:buNone/>
              <a:defRPr sz="1800"/>
            </a:lvl6pPr>
            <a:lvl7pPr marL="2445068" indent="0">
              <a:buNone/>
              <a:defRPr sz="1800"/>
            </a:lvl7pPr>
            <a:lvl8pPr marL="2852558" indent="0">
              <a:buNone/>
              <a:defRPr sz="1800"/>
            </a:lvl8pPr>
            <a:lvl9pPr marL="3260107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4"/>
            <a:ext cx="5486400" cy="660795"/>
          </a:xfrm>
        </p:spPr>
        <p:txBody>
          <a:bodyPr anchor="ctr"/>
          <a:lstStyle>
            <a:lvl1pPr marL="0" indent="0">
              <a:buNone/>
              <a:defRPr sz="1300" baseline="0"/>
            </a:lvl1pPr>
            <a:lvl2pPr marL="407519" indent="0">
              <a:buNone/>
              <a:defRPr sz="1100"/>
            </a:lvl2pPr>
            <a:lvl3pPr marL="814991" indent="0">
              <a:buNone/>
              <a:defRPr sz="900"/>
            </a:lvl3pPr>
            <a:lvl4pPr marL="1222556" indent="0">
              <a:buNone/>
              <a:defRPr sz="800"/>
            </a:lvl4pPr>
            <a:lvl5pPr marL="1630052" indent="0">
              <a:buNone/>
              <a:defRPr sz="800"/>
            </a:lvl5pPr>
            <a:lvl6pPr marL="2037550" indent="0">
              <a:buNone/>
              <a:defRPr sz="800"/>
            </a:lvl6pPr>
            <a:lvl7pPr marL="2445068" indent="0">
              <a:buNone/>
              <a:defRPr sz="800"/>
            </a:lvl7pPr>
            <a:lvl8pPr marL="2852558" indent="0">
              <a:buNone/>
              <a:defRPr sz="800"/>
            </a:lvl8pPr>
            <a:lvl9pPr marL="3260107" indent="0">
              <a:buNone/>
              <a:defRPr sz="800"/>
            </a:lvl9pPr>
          </a:lstStyle>
          <a:p>
            <a:pPr lvl="0"/>
            <a:r>
              <a:rPr lang="en-US" dirty="0"/>
              <a:t>Key statement supporting headline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2E674-2827-46D1-B271-125B05D01E3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284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71551"/>
            <a:ext cx="8229600" cy="3714750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41336-5CD3-4A43-9B1A-BC9150C8292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249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0350" y="400055"/>
            <a:ext cx="2076450" cy="42862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00055"/>
            <a:ext cx="6000750" cy="4286251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407B-8940-4D3B-8004-75D90418481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6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6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9628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71658"/>
            <a:ext cx="8229600" cy="2914651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5AF4-F484-487E-A1F8-5F7175607B1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971550"/>
            <a:ext cx="8229600" cy="685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8072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457200" y="342901"/>
            <a:ext cx="8229600" cy="4343400"/>
          </a:xfrm>
        </p:spPr>
        <p:txBody>
          <a:bodyPr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DEE7-BE7E-4B06-99FB-109F89CF1CC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70816"/>
      </p:ext>
    </p:extLst>
  </p:cSld>
  <p:clrMapOvr>
    <a:masterClrMapping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9520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886830" y="1107323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6" name="Picture 16" descr="toyota_high"/>
          <p:cNvPicPr>
            <a:picLocks noChangeAspect="1" noChangeArrowheads="1"/>
          </p:cNvPicPr>
          <p:nvPr userDrawn="1"/>
        </p:nvPicPr>
        <p:blipFill>
          <a:blip r:embed="rId2"/>
          <a:srcRect t="13393" b="13393"/>
          <a:stretch>
            <a:fillRect/>
          </a:stretch>
        </p:blipFill>
        <p:spPr bwMode="auto">
          <a:xfrm>
            <a:off x="7874012" y="4751839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1" y="1597873"/>
            <a:ext cx="7772400" cy="1102519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 anchor="ctr"/>
          <a:lstStyle>
            <a:lvl1pPr marL="0" indent="0" algn="l">
              <a:buFont typeface="Wingdings" pitchFamily="2" charset="2"/>
              <a:buNone/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City, State/Province, Country</a:t>
            </a:r>
          </a:p>
          <a:p>
            <a:r>
              <a:rPr lang="en-US" dirty="0"/>
              <a:t>December 31, 2047</a:t>
            </a:r>
          </a:p>
        </p:txBody>
      </p:sp>
    </p:spTree>
    <p:extLst>
      <p:ext uri="{BB962C8B-B14F-4D97-AF65-F5344CB8AC3E}">
        <p14:creationId xmlns:p14="http://schemas.microsoft.com/office/powerpoint/2010/main" val="17316501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5pPr marL="1120654" indent="-203757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F1EEAE-E781-439D-91D8-0F8455E6CD1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675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Default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64"/>
            <a:ext cx="8229600" cy="3257551"/>
          </a:xfrm>
        </p:spPr>
        <p:txBody>
          <a:bodyPr/>
          <a:lstStyle>
            <a:lvl1pPr>
              <a:defRPr/>
            </a:lvl1pPr>
            <a:lvl5pPr marL="1120654" indent="-203757">
              <a:buClr>
                <a:schemeClr val="accent1"/>
              </a:buClr>
              <a:buSzPct val="150000"/>
              <a:buFont typeface="Wingdings" pitchFamily="2" charset="2"/>
              <a:buChar char="§"/>
              <a:defRPr sz="1300">
                <a:latin typeface="+mn-lt"/>
              </a:defRPr>
            </a:lvl5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EEAE-E781-439D-91D8-0F8455E6CD1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9256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 baseline="0"/>
            </a:lvl1pPr>
          </a:lstStyle>
          <a:p>
            <a:r>
              <a:rPr lang="en-US" dirty="0"/>
              <a:t>Section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45"/>
            <a:ext cx="7772400" cy="1125141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519" indent="0">
              <a:buNone/>
              <a:defRPr sz="1600"/>
            </a:lvl2pPr>
            <a:lvl3pPr marL="814991" indent="0">
              <a:buNone/>
              <a:defRPr sz="1400"/>
            </a:lvl3pPr>
            <a:lvl4pPr marL="1222556" indent="0">
              <a:buNone/>
              <a:defRPr sz="1300"/>
            </a:lvl4pPr>
            <a:lvl5pPr marL="1630052" indent="0">
              <a:buNone/>
              <a:defRPr sz="1300"/>
            </a:lvl5pPr>
            <a:lvl6pPr marL="2037550" indent="0">
              <a:buNone/>
              <a:defRPr sz="1300"/>
            </a:lvl6pPr>
            <a:lvl7pPr marL="2445068" indent="0">
              <a:buNone/>
              <a:defRPr sz="1300"/>
            </a:lvl7pPr>
            <a:lvl8pPr marL="2852558" indent="0">
              <a:buNone/>
              <a:defRPr sz="1300"/>
            </a:lvl8pPr>
            <a:lvl9pPr marL="3260107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10DF-5001-4B7A-8901-B6E97427AA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014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494235"/>
            <a:ext cx="4040188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71597"/>
            <a:ext cx="4040188" cy="457199"/>
          </a:xfrm>
        </p:spPr>
        <p:txBody>
          <a:bodyPr anchor="ctr"/>
          <a:lstStyle>
            <a:lvl1pPr marL="0" indent="0">
              <a:buNone/>
              <a:defRPr sz="18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80" y="971551"/>
            <a:ext cx="4041775" cy="457200"/>
          </a:xfrm>
        </p:spPr>
        <p:txBody>
          <a:bodyPr anchor="ctr"/>
          <a:lstStyle>
            <a:lvl1pPr marL="0" indent="0">
              <a:buNone/>
              <a:defRPr sz="18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Object below should support headline above.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80" y="1494235"/>
            <a:ext cx="4041775" cy="31920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1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E448-F86C-4134-A32D-9FE814F135C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66836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51"/>
            <a:ext cx="4038600" cy="37147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366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6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C29E-DBA8-4948-BD13-BD5763C49D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1" y="971564"/>
            <a:ext cx="4038600" cy="32575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	</a:t>
            </a:r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286251"/>
            <a:ext cx="8229600" cy="4000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5743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46613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648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8587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46613" y="971551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 baseline="0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648200" y="2857500"/>
            <a:ext cx="4040188" cy="342900"/>
          </a:xfrm>
        </p:spPr>
        <p:txBody>
          <a:bodyPr anchor="ctr"/>
          <a:lstStyle>
            <a:lvl1pPr marL="0" indent="0">
              <a:buNone/>
              <a:defRPr sz="1100" b="0" i="1"/>
            </a:lvl1pPr>
            <a:lvl2pPr marL="407519" indent="0">
              <a:buNone/>
              <a:defRPr sz="1800" b="1"/>
            </a:lvl2pPr>
            <a:lvl3pPr marL="814991" indent="0">
              <a:buNone/>
              <a:defRPr sz="1600" b="1"/>
            </a:lvl3pPr>
            <a:lvl4pPr marL="1222556" indent="0">
              <a:buNone/>
              <a:defRPr sz="1400" b="1"/>
            </a:lvl4pPr>
            <a:lvl5pPr marL="1630052" indent="0">
              <a:buNone/>
              <a:defRPr sz="1400" b="1"/>
            </a:lvl5pPr>
            <a:lvl6pPr marL="2037550" indent="0">
              <a:buNone/>
              <a:defRPr sz="1400" b="1"/>
            </a:lvl6pPr>
            <a:lvl7pPr marL="2445068" indent="0">
              <a:buNone/>
              <a:defRPr sz="1400" b="1"/>
            </a:lvl7pPr>
            <a:lvl8pPr marL="2852558" indent="0">
              <a:buNone/>
              <a:defRPr sz="1400" b="1"/>
            </a:lvl8pPr>
            <a:lvl9pPr marL="3260107" indent="0">
              <a:buNone/>
              <a:defRPr sz="1400" b="1"/>
            </a:lvl9pPr>
          </a:lstStyle>
          <a:p>
            <a:pPr lvl="0"/>
            <a:r>
              <a:rPr lang="en-US" dirty="0"/>
              <a:t>Chart should support headline above. This small explanation above the chart should support it also.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1314450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3200401"/>
            <a:ext cx="4038600" cy="14859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9804283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2717350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464E-8A3D-4F89-B487-F6E2FA2BA1B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6889639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31DFF-72ED-4A8B-BEDB-76FF777508A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31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4788"/>
            <a:ext cx="3008313" cy="871538"/>
          </a:xfrm>
        </p:spPr>
        <p:txBody>
          <a:bodyPr anchor="ctr"/>
          <a:lstStyle>
            <a:lvl1pPr algn="l">
              <a:defRPr sz="2500" b="1" baseline="0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3" y="204797"/>
            <a:ext cx="5111750" cy="448151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609974"/>
          </a:xfrm>
        </p:spPr>
        <p:txBody>
          <a:bodyPr/>
          <a:lstStyle>
            <a:lvl1pPr marL="0" indent="0">
              <a:buNone/>
              <a:defRPr sz="1300"/>
            </a:lvl1pPr>
            <a:lvl2pPr marL="407519" indent="0">
              <a:buNone/>
              <a:defRPr sz="1100"/>
            </a:lvl2pPr>
            <a:lvl3pPr marL="814991" indent="0">
              <a:buNone/>
              <a:defRPr sz="900"/>
            </a:lvl3pPr>
            <a:lvl4pPr marL="1222556" indent="0">
              <a:buNone/>
              <a:defRPr sz="800"/>
            </a:lvl4pPr>
            <a:lvl5pPr marL="1630052" indent="0">
              <a:buNone/>
              <a:defRPr sz="800"/>
            </a:lvl5pPr>
            <a:lvl6pPr marL="2037550" indent="0">
              <a:buNone/>
              <a:defRPr sz="800"/>
            </a:lvl6pPr>
            <a:lvl7pPr marL="2445068" indent="0">
              <a:buNone/>
              <a:defRPr sz="800"/>
            </a:lvl7pPr>
            <a:lvl8pPr marL="2852558" indent="0">
              <a:buNone/>
              <a:defRPr sz="800"/>
            </a:lvl8pPr>
            <a:lvl9pPr marL="3260107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888B-078A-4CBD-B0FE-ADC779C04E0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397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1"/>
            <a:ext cx="5486400" cy="425054"/>
          </a:xfrm>
        </p:spPr>
        <p:txBody>
          <a:bodyPr anchor="ctr"/>
          <a:lstStyle>
            <a:lvl1pPr algn="l">
              <a:defRPr sz="1800"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7519" indent="0">
              <a:buNone/>
              <a:defRPr sz="2500"/>
            </a:lvl2pPr>
            <a:lvl3pPr marL="814991" indent="0">
              <a:buNone/>
              <a:defRPr sz="2100"/>
            </a:lvl3pPr>
            <a:lvl4pPr marL="1222556" indent="0">
              <a:buNone/>
              <a:defRPr sz="1800"/>
            </a:lvl4pPr>
            <a:lvl5pPr marL="1630052" indent="0">
              <a:buNone/>
              <a:defRPr sz="1800"/>
            </a:lvl5pPr>
            <a:lvl6pPr marL="2037550" indent="0">
              <a:buNone/>
              <a:defRPr sz="1800"/>
            </a:lvl6pPr>
            <a:lvl7pPr marL="2445068" indent="0">
              <a:buNone/>
              <a:defRPr sz="1800"/>
            </a:lvl7pPr>
            <a:lvl8pPr marL="2852558" indent="0">
              <a:buNone/>
              <a:defRPr sz="1800"/>
            </a:lvl8pPr>
            <a:lvl9pPr marL="3260107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4"/>
            <a:ext cx="5486400" cy="660795"/>
          </a:xfrm>
        </p:spPr>
        <p:txBody>
          <a:bodyPr anchor="ctr"/>
          <a:lstStyle>
            <a:lvl1pPr marL="0" indent="0">
              <a:buNone/>
              <a:defRPr sz="1300" baseline="0"/>
            </a:lvl1pPr>
            <a:lvl2pPr marL="407519" indent="0">
              <a:buNone/>
              <a:defRPr sz="1100"/>
            </a:lvl2pPr>
            <a:lvl3pPr marL="814991" indent="0">
              <a:buNone/>
              <a:defRPr sz="900"/>
            </a:lvl3pPr>
            <a:lvl4pPr marL="1222556" indent="0">
              <a:buNone/>
              <a:defRPr sz="800"/>
            </a:lvl4pPr>
            <a:lvl5pPr marL="1630052" indent="0">
              <a:buNone/>
              <a:defRPr sz="800"/>
            </a:lvl5pPr>
            <a:lvl6pPr marL="2037550" indent="0">
              <a:buNone/>
              <a:defRPr sz="800"/>
            </a:lvl6pPr>
            <a:lvl7pPr marL="2445068" indent="0">
              <a:buNone/>
              <a:defRPr sz="800"/>
            </a:lvl7pPr>
            <a:lvl8pPr marL="2852558" indent="0">
              <a:buNone/>
              <a:defRPr sz="800"/>
            </a:lvl8pPr>
            <a:lvl9pPr marL="3260107" indent="0">
              <a:buNone/>
              <a:defRPr sz="800"/>
            </a:lvl9pPr>
          </a:lstStyle>
          <a:p>
            <a:pPr lvl="0"/>
            <a:r>
              <a:rPr lang="en-US" dirty="0"/>
              <a:t>Key statement supporting headline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2E674-2827-46D1-B271-125B05D01E3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525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71551"/>
            <a:ext cx="8229600" cy="3714750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41336-5CD3-4A43-9B1A-BC9150C8292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58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0350" y="400055"/>
            <a:ext cx="2076450" cy="42862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00055"/>
            <a:ext cx="6000750" cy="4286251"/>
          </a:xfrm>
        </p:spPr>
        <p:txBody>
          <a:bodyPr vert="eaVert"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407B-8940-4D3B-8004-75D90418481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68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71658"/>
            <a:ext cx="8229600" cy="2914651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5AF4-F484-487E-A1F8-5F7175607B1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971550"/>
            <a:ext cx="8229600" cy="685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27306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457200" y="342901"/>
            <a:ext cx="8229600" cy="4343400"/>
          </a:xfrm>
        </p:spPr>
        <p:txBody>
          <a:bodyPr/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DEE7-BE7E-4B06-99FB-109F89CF1CC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4446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48201" y="971551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57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48201" y="2857500"/>
            <a:ext cx="4038600" cy="18288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283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34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399" y="228601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04" tIns="40752" rIns="81504" bIns="407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1564"/>
            <a:ext cx="8229600" cy="360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04" tIns="40752" rIns="81504" bIns="40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2"/>
            <a:endParaRPr 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-9520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886830" y="1107323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30" name="Picture 16" descr="toyota_high"/>
          <p:cNvPicPr>
            <a:picLocks noChangeAspect="1" noChangeArrowheads="1"/>
          </p:cNvPicPr>
          <p:nvPr userDrawn="1"/>
        </p:nvPicPr>
        <p:blipFill>
          <a:blip r:embed="rId21"/>
          <a:srcRect t="13393" b="13393"/>
          <a:stretch>
            <a:fillRect/>
          </a:stretch>
        </p:blipFill>
        <p:spPr bwMode="auto">
          <a:xfrm>
            <a:off x="7874012" y="4751839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577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04" tIns="40752" rIns="81504" bIns="4075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ts val="536"/>
              </a:spcBef>
              <a:defRPr sz="1300">
                <a:latin typeface="Trebuchet MS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5E9457A-698A-4538-BE91-03217A8A4473}" type="slidenum">
              <a:rPr lang="en-US">
                <a:solidFill>
                  <a:prstClr val="black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842" r:id="rId18"/>
    <p:sldLayoutId id="2147483843" r:id="rId1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baseline="0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07519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6pPr>
      <a:lvl7pPr marL="814991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7pPr>
      <a:lvl8pPr marL="1222556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8pPr>
      <a:lvl9pPr marL="1630052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9pPr>
    </p:titleStyle>
    <p:bodyStyle>
      <a:lvl1pPr marL="305639" indent="-30563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100" b="1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1pPr>
      <a:lvl2pPr marL="509420" indent="-203757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sz="18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2pPr>
      <a:lvl3pPr marL="713132" indent="-203757" algn="l" rtl="0" eaLnBrk="0" fontAlgn="base" hangingPunct="0">
        <a:spcBef>
          <a:spcPct val="20000"/>
        </a:spcBef>
        <a:spcAft>
          <a:spcPct val="0"/>
        </a:spcAft>
        <a:buClr>
          <a:schemeClr val="accent5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3pPr>
      <a:lvl4pPr marL="916896" indent="-203757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50000"/>
        <a:buFont typeface="Arial" pitchFamily="34" charset="0"/>
        <a:buChar char="•"/>
        <a:defRPr sz="14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4pPr>
      <a:lvl5pPr marL="1120654" indent="-2037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§"/>
        <a:defRPr sz="13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5pPr>
      <a:lvl6pPr marL="2409703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6pPr>
      <a:lvl7pPr marL="2817196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7pPr>
      <a:lvl8pPr marL="3224693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8pPr>
      <a:lvl9pPr marL="3632222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9pPr>
    </p:bodyStyle>
    <p:otherStyle>
      <a:defPPr>
        <a:defRPr lang="en-US"/>
      </a:defPPr>
      <a:lvl1pPr marL="0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19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991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56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052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7550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068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2558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107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0" y="1"/>
            <a:ext cx="9144000" cy="1028700"/>
          </a:xfrm>
          <a:prstGeom prst="rect">
            <a:avLst/>
          </a:prstGeom>
          <a:gradFill flip="none" rotWithShape="1">
            <a:gsLst>
              <a:gs pos="0">
                <a:srgbClr val="B50E20"/>
              </a:gs>
              <a:gs pos="100000">
                <a:srgbClr val="98002E"/>
              </a:gs>
            </a:gsLst>
            <a:lin ang="2100000" scaled="0"/>
            <a:tileRect/>
          </a:gradFill>
        </p:spPr>
        <p:txBody>
          <a:bodyPr lIns="81504" tIns="40752" rIns="81504" bIns="40752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5"/>
            <a:ext cx="8229600" cy="857251"/>
          </a:xfrm>
          <a:prstGeom prst="rect">
            <a:avLst/>
          </a:prstGeom>
        </p:spPr>
        <p:txBody>
          <a:bodyPr vert="horz" lIns="81504" tIns="40752" rIns="81504" bIns="4075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504" tIns="40752" rIns="81504" bIns="407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3"/>
          </a:xfrm>
          <a:prstGeom prst="rect">
            <a:avLst/>
          </a:prstGeom>
        </p:spPr>
        <p:txBody>
          <a:bodyPr vert="horz" lIns="81504" tIns="40752" rIns="81504" bIns="4075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7519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2200" y="4767266"/>
            <a:ext cx="2895600" cy="273843"/>
          </a:xfrm>
          <a:prstGeom prst="rect">
            <a:avLst/>
          </a:prstGeom>
        </p:spPr>
        <p:txBody>
          <a:bodyPr vert="horz" lIns="81504" tIns="40752" rIns="81504" bIns="4075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7519"/>
            <a:endParaRPr lang="en-US" dirty="0">
              <a:solidFill>
                <a:srgbClr val="A4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4767266"/>
            <a:ext cx="457200" cy="273843"/>
          </a:xfrm>
          <a:prstGeom prst="rect">
            <a:avLst/>
          </a:prstGeom>
        </p:spPr>
        <p:txBody>
          <a:bodyPr vert="horz" lIns="81504" tIns="40752" rIns="81504" bIns="4075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7519"/>
            <a:fld id="{5EEACB3D-2AD3-41F6-8CC6-800FD7AEA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07519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7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hdr="0" ftr="0" dt="0"/>
  <p:txStyles>
    <p:titleStyle>
      <a:lvl1pPr algn="ctr" defTabSz="407519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9427" indent="-209427" algn="l" defTabSz="407519" rtl="0" eaLnBrk="1" latinLnBrk="0" hangingPunct="1">
        <a:spcBef>
          <a:spcPct val="20000"/>
        </a:spcBef>
        <a:buClr>
          <a:srgbClr val="B50E20"/>
        </a:buClr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406105" indent="-196679" algn="l" defTabSz="407519" rtl="0" eaLnBrk="1" latinLnBrk="0" hangingPunct="1">
        <a:spcBef>
          <a:spcPct val="20000"/>
        </a:spcBef>
        <a:buClr>
          <a:srgbClr val="5EB0E5"/>
        </a:buClr>
        <a:buSzPct val="90000"/>
        <a:buFont typeface="Wingdings" charset="2"/>
        <a:buChar char="§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615530" indent="-209427" algn="l" defTabSz="407519" rtl="0" eaLnBrk="1" latinLnBrk="0" hangingPunct="1">
        <a:spcBef>
          <a:spcPct val="20000"/>
        </a:spcBef>
        <a:buClr>
          <a:srgbClr val="98002E"/>
        </a:buClr>
        <a:buSzPct val="90000"/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272" indent="-203757" algn="l" defTabSz="40751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3800" indent="-203757" algn="l" defTabSz="40751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1308" indent="-203757" algn="l" defTabSz="40751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8828" indent="-203757" algn="l" defTabSz="40751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6324" indent="-203757" algn="l" defTabSz="40751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3823" indent="-203757" algn="l" defTabSz="40751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19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991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56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052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7550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068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2558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107" algn="l" defTabSz="4075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FE329A07-E8B8-4F67-BAF1-131F137D5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/>
          </p:nvPr>
        </p:nvGraphicFramePr>
        <p:xfrm>
          <a:off x="963" y="852"/>
          <a:ext cx="962" cy="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3" y="852"/>
                        <a:ext cx="962" cy="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486" y="1028705"/>
            <a:ext cx="8391399" cy="3333747"/>
          </a:xfrm>
          <a:prstGeom prst="rect">
            <a:avLst/>
          </a:prstGeom>
        </p:spPr>
        <p:txBody>
          <a:bodyPr vert="horz" lIns="116482" tIns="0" rIns="116482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black">
          <a:xfrm>
            <a:off x="8296473" y="4798446"/>
            <a:ext cx="530224" cy="14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04557" eaLnBrk="0" hangingPunct="0">
              <a:spcBef>
                <a:spcPct val="0"/>
              </a:spcBef>
              <a:tabLst>
                <a:tab pos="315286" algn="l"/>
                <a:tab pos="3120373" algn="ctr"/>
                <a:tab pos="5774863" algn="r"/>
                <a:tab pos="6043559" algn="r"/>
              </a:tabLst>
              <a:defRPr/>
            </a:pPr>
            <a:fld id="{EDF30A77-26CB-4904-9806-B14B0F476DBA}" type="slidenum">
              <a:rPr lang="en-US" sz="600">
                <a:solidFill>
                  <a:srgbClr val="003F5F"/>
                </a:solidFill>
              </a:rPr>
              <a:pPr algn="r" defTabSz="404557" eaLnBrk="0" hangingPunct="0">
                <a:spcBef>
                  <a:spcPct val="0"/>
                </a:spcBef>
                <a:tabLst>
                  <a:tab pos="315286" algn="l"/>
                  <a:tab pos="3120373" algn="ctr"/>
                  <a:tab pos="5774863" algn="r"/>
                  <a:tab pos="6043559" algn="r"/>
                </a:tabLst>
                <a:defRPr/>
              </a:pPr>
              <a:t>‹#›</a:t>
            </a:fld>
            <a:endParaRPr lang="en-US" sz="600" dirty="0">
              <a:solidFill>
                <a:srgbClr val="003F5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479" y="102878"/>
            <a:ext cx="8391400" cy="775573"/>
          </a:xfrm>
          <a:prstGeom prst="rect">
            <a:avLst/>
          </a:prstGeom>
        </p:spPr>
        <p:txBody>
          <a:bodyPr vert="horz" lIns="116482" tIns="0" rIns="116482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TMNA Logo_Information Systems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4644947"/>
            <a:ext cx="2012757" cy="3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</p:sldLayoutIdLst>
  <p:transition>
    <p:fade/>
  </p:transition>
  <p:hf hdr="0" ftr="0" dt="0"/>
  <p:txStyles>
    <p:titleStyle>
      <a:lvl1pPr algn="l" defTabSz="624080" rtl="0" eaLnBrk="1" latinLnBrk="0" hangingPunct="1">
        <a:spcBef>
          <a:spcPct val="0"/>
        </a:spcBef>
        <a:buNone/>
        <a:defRPr sz="1900" b="0" kern="1200" cap="none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53863" indent="-153863" algn="l" defTabSz="624080" rtl="0" eaLnBrk="1" latinLnBrk="0" hangingPunct="1">
        <a:spcBef>
          <a:spcPts val="820"/>
        </a:spcBef>
        <a:buClr>
          <a:srgbClr val="003F5F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25802" indent="-195023" algn="l" defTabSz="62408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63082" indent="-156016" algn="l" defTabSz="624080" rtl="0" eaLnBrk="1" latinLnBrk="0" hangingPunct="1">
        <a:spcBef>
          <a:spcPct val="20000"/>
        </a:spcBef>
        <a:buClr>
          <a:srgbClr val="797C8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3859" indent="-156016" algn="l" defTabSz="62408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469" indent="-156016" algn="l" defTabSz="62408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205" indent="-156016" algn="l" defTabSz="62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28239" indent="-156016" algn="l" defTabSz="62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40280" indent="-156016" algn="l" defTabSz="62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2322" indent="-156016" algn="l" defTabSz="624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41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4080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6107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8151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0188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72225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84269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96290" algn="l" defTabSz="62408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399" y="228601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23" tIns="40811" rIns="81623" bIns="408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1555"/>
            <a:ext cx="8229600" cy="360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23" tIns="40811" rIns="81623" bIns="408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2"/>
            <a:endParaRPr 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-9524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623" tIns="40811" rIns="81623" bIns="40811"/>
          <a:lstStyle/>
          <a:p>
            <a:pPr defTabSz="816230"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886827" y="1107285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623" tIns="40811" rIns="81623" bIns="40811"/>
          <a:lstStyle/>
          <a:p>
            <a:pPr defTabSz="816230"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30" name="Picture 16" descr="toyota_high"/>
          <p:cNvPicPr>
            <a:picLocks noChangeAspect="1" noChangeArrowheads="1"/>
          </p:cNvPicPr>
          <p:nvPr userDrawn="1"/>
        </p:nvPicPr>
        <p:blipFill>
          <a:blip r:embed="rId19"/>
          <a:srcRect t="13393" b="13393"/>
          <a:stretch>
            <a:fillRect/>
          </a:stretch>
        </p:blipFill>
        <p:spPr bwMode="auto">
          <a:xfrm>
            <a:off x="7874003" y="4751790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577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23" tIns="40811" rIns="81623" bIns="40811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ts val="536"/>
              </a:spcBef>
              <a:defRPr sz="1300">
                <a:latin typeface="Trebuchet MS" pitchFamily="34" charset="0"/>
              </a:defRPr>
            </a:lvl1pPr>
          </a:lstStyle>
          <a:p>
            <a:pPr defTabSz="816230" eaLnBrk="0" fontAlgn="base" hangingPunct="0">
              <a:spcAft>
                <a:spcPct val="0"/>
              </a:spcAft>
              <a:defRPr/>
            </a:pPr>
            <a:fld id="{65E9457A-698A-4538-BE91-03217A8A4473}" type="slidenum">
              <a:rPr lang="en-US" smtClean="0">
                <a:solidFill>
                  <a:prstClr val="black"/>
                </a:solidFill>
              </a:rPr>
              <a:pPr defTabSz="816230"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baseline="0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08117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6pPr>
      <a:lvl7pPr marL="816230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7pPr>
      <a:lvl8pPr marL="1224350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8pPr>
      <a:lvl9pPr marL="1632467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9pPr>
    </p:titleStyle>
    <p:bodyStyle>
      <a:lvl1pPr marL="306087" indent="-30608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100" b="1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1pPr>
      <a:lvl2pPr marL="510149" indent="-20405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sz="18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2pPr>
      <a:lvl3pPr marL="714203" indent="-204058" algn="l" rtl="0" eaLnBrk="0" fontAlgn="base" hangingPunct="0">
        <a:spcBef>
          <a:spcPct val="20000"/>
        </a:spcBef>
        <a:spcAft>
          <a:spcPct val="0"/>
        </a:spcAft>
        <a:buClr>
          <a:schemeClr val="accent5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3pPr>
      <a:lvl4pPr marL="918262" indent="-204058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50000"/>
        <a:buFont typeface="Arial" pitchFamily="34" charset="0"/>
        <a:buChar char="•"/>
        <a:defRPr sz="14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4pPr>
      <a:lvl5pPr marL="1122320" indent="-20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§"/>
        <a:defRPr sz="13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5pPr>
      <a:lvl6pPr marL="2413273" indent="-306087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6pPr>
      <a:lvl7pPr marL="2821388" indent="-306087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7pPr>
      <a:lvl8pPr marL="3229503" indent="-306087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8pPr>
      <a:lvl9pPr marL="3637620" indent="-306087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9pPr>
    </p:bodyStyle>
    <p:otherStyle>
      <a:defPPr>
        <a:defRPr lang="en-US"/>
      </a:defPPr>
      <a:lvl1pPr marL="0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0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0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1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99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2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2" algn="l" defTabSz="8162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399" y="228601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04" tIns="40752" rIns="81504" bIns="407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1564"/>
            <a:ext cx="8229600" cy="360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04" tIns="40752" rIns="81504" bIns="40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2"/>
            <a:endParaRPr 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-9520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886830" y="1107323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30" name="Picture 16" descr="toyota_high"/>
          <p:cNvPicPr>
            <a:picLocks noChangeAspect="1" noChangeArrowheads="1"/>
          </p:cNvPicPr>
          <p:nvPr userDrawn="1"/>
        </p:nvPicPr>
        <p:blipFill>
          <a:blip r:embed="rId19"/>
          <a:srcRect t="13393" b="13393"/>
          <a:stretch>
            <a:fillRect/>
          </a:stretch>
        </p:blipFill>
        <p:spPr bwMode="auto">
          <a:xfrm>
            <a:off x="7874012" y="4751839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577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04" tIns="40752" rIns="81504" bIns="4075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ts val="536"/>
              </a:spcBef>
              <a:defRPr sz="1300">
                <a:latin typeface="Trebuchet MS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5E9457A-698A-4538-BE91-03217A8A4473}" type="slidenum">
              <a:rPr lang="en-US">
                <a:solidFill>
                  <a:prstClr val="black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7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baseline="0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07519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6pPr>
      <a:lvl7pPr marL="814991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7pPr>
      <a:lvl8pPr marL="1222556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8pPr>
      <a:lvl9pPr marL="1630052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9pPr>
    </p:titleStyle>
    <p:bodyStyle>
      <a:lvl1pPr marL="305639" indent="-30563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100" b="1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1pPr>
      <a:lvl2pPr marL="509420" indent="-203757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sz="18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2pPr>
      <a:lvl3pPr marL="713132" indent="-203757" algn="l" rtl="0" eaLnBrk="0" fontAlgn="base" hangingPunct="0">
        <a:spcBef>
          <a:spcPct val="20000"/>
        </a:spcBef>
        <a:spcAft>
          <a:spcPct val="0"/>
        </a:spcAft>
        <a:buClr>
          <a:schemeClr val="accent5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3pPr>
      <a:lvl4pPr marL="916896" indent="-203757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50000"/>
        <a:buFont typeface="Arial" pitchFamily="34" charset="0"/>
        <a:buChar char="•"/>
        <a:defRPr sz="14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4pPr>
      <a:lvl5pPr marL="1120654" indent="-2037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§"/>
        <a:defRPr sz="13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5pPr>
      <a:lvl6pPr marL="2409703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6pPr>
      <a:lvl7pPr marL="2817196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7pPr>
      <a:lvl8pPr marL="3224693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8pPr>
      <a:lvl9pPr marL="3632222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9pPr>
    </p:bodyStyle>
    <p:otherStyle>
      <a:defPPr>
        <a:defRPr lang="en-US"/>
      </a:defPPr>
      <a:lvl1pPr marL="0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19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991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56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052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7550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068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2558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107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399" y="228601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04" tIns="40752" rIns="81504" bIns="407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1564"/>
            <a:ext cx="8229600" cy="360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04" tIns="40752" rIns="81504" bIns="40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Key statement supporting headline</a:t>
            </a:r>
          </a:p>
          <a:p>
            <a:pPr lvl="1"/>
            <a:r>
              <a:rPr lang="en-US" dirty="0"/>
              <a:t>Supporting point 1</a:t>
            </a:r>
          </a:p>
          <a:p>
            <a:pPr lvl="2"/>
            <a:r>
              <a:rPr lang="en-US" dirty="0"/>
              <a:t>Supporting point 1a</a:t>
            </a:r>
          </a:p>
          <a:p>
            <a:pPr lvl="3"/>
            <a:r>
              <a:rPr lang="en-US" dirty="0"/>
              <a:t>Supporting point 2a</a:t>
            </a:r>
          </a:p>
          <a:p>
            <a:pPr lvl="3"/>
            <a:r>
              <a:rPr lang="en-US" dirty="0"/>
              <a:t>Supporting point 2b</a:t>
            </a:r>
          </a:p>
          <a:p>
            <a:pPr lvl="3"/>
            <a:r>
              <a:rPr lang="en-US" dirty="0"/>
              <a:t>Supporting point 2c</a:t>
            </a:r>
          </a:p>
          <a:p>
            <a:pPr lvl="3"/>
            <a:r>
              <a:rPr lang="en-US" dirty="0"/>
              <a:t>Supporting point 2d</a:t>
            </a:r>
          </a:p>
          <a:p>
            <a:pPr lvl="4"/>
            <a:r>
              <a:rPr lang="en-US" dirty="0"/>
              <a:t>Supporting point 3</a:t>
            </a:r>
          </a:p>
          <a:p>
            <a:pPr lvl="2"/>
            <a:endParaRPr 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-9520" y="971550"/>
            <a:ext cx="257175" cy="3427810"/>
          </a:xfrm>
          <a:prstGeom prst="rect">
            <a:avLst/>
          </a:prstGeom>
          <a:solidFill>
            <a:srgbClr val="D60000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886830" y="1107323"/>
            <a:ext cx="257175" cy="2914651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 lIns="81504" tIns="40752" rIns="81504" bIns="40752"/>
          <a:lstStyle/>
          <a:p>
            <a:pPr eaLnBrk="0" fontAlgn="base" hangingPunct="0">
              <a:spcBef>
                <a:spcPts val="536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030" name="Picture 16" descr="toyota_high"/>
          <p:cNvPicPr>
            <a:picLocks noChangeAspect="1" noChangeArrowheads="1"/>
          </p:cNvPicPr>
          <p:nvPr userDrawn="1"/>
        </p:nvPicPr>
        <p:blipFill>
          <a:blip r:embed="rId19"/>
          <a:srcRect t="13393" b="13393"/>
          <a:stretch>
            <a:fillRect/>
          </a:stretch>
        </p:blipFill>
        <p:spPr bwMode="auto">
          <a:xfrm>
            <a:off x="7874012" y="4751839"/>
            <a:ext cx="1269999" cy="3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577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04" tIns="40752" rIns="81504" bIns="4075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ts val="536"/>
              </a:spcBef>
              <a:defRPr sz="1300">
                <a:latin typeface="Trebuchet MS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5E9457A-698A-4538-BE91-03217A8A4473}" type="slidenum">
              <a:rPr lang="en-US">
                <a:solidFill>
                  <a:prstClr val="black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baseline="0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07519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6pPr>
      <a:lvl7pPr marL="814991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7pPr>
      <a:lvl8pPr marL="1222556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8pPr>
      <a:lvl9pPr marL="1630052" algn="l" rtl="0" fontAlgn="base">
        <a:spcBef>
          <a:spcPct val="0"/>
        </a:spcBef>
        <a:spcAft>
          <a:spcPct val="0"/>
        </a:spcAft>
        <a:defRPr sz="2500" b="1">
          <a:solidFill>
            <a:srgbClr val="4D4D4D"/>
          </a:solidFill>
          <a:latin typeface="Century Gothic" pitchFamily="34" charset="0"/>
        </a:defRPr>
      </a:lvl9pPr>
    </p:titleStyle>
    <p:bodyStyle>
      <a:lvl1pPr marL="305639" indent="-30563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100" b="1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1pPr>
      <a:lvl2pPr marL="509420" indent="-203757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sz="18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2pPr>
      <a:lvl3pPr marL="713132" indent="-203757" algn="l" rtl="0" eaLnBrk="0" fontAlgn="base" hangingPunct="0">
        <a:spcBef>
          <a:spcPct val="20000"/>
        </a:spcBef>
        <a:spcAft>
          <a:spcPct val="0"/>
        </a:spcAft>
        <a:buClr>
          <a:schemeClr val="accent5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3pPr>
      <a:lvl4pPr marL="916896" indent="-203757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50000"/>
        <a:buFont typeface="Arial" pitchFamily="34" charset="0"/>
        <a:buChar char="•"/>
        <a:defRPr sz="1400" baseline="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4pPr>
      <a:lvl5pPr marL="1120654" indent="-20375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§"/>
        <a:defRPr sz="13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5pPr>
      <a:lvl6pPr marL="2409703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6pPr>
      <a:lvl7pPr marL="2817196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7pPr>
      <a:lvl8pPr marL="3224693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8pPr>
      <a:lvl9pPr marL="3632222" indent="-305639" algn="l" rtl="0" fontAlgn="base">
        <a:spcBef>
          <a:spcPct val="20000"/>
        </a:spcBef>
        <a:spcAft>
          <a:spcPct val="0"/>
        </a:spcAft>
        <a:buClr>
          <a:srgbClr val="ACA682"/>
        </a:buClr>
        <a:buFont typeface="Century Gothic" pitchFamily="34" charset="0"/>
        <a:buChar char="►"/>
        <a:defRPr sz="1100">
          <a:solidFill>
            <a:schemeClr val="tx1"/>
          </a:solidFill>
          <a:latin typeface="Nobel-Book" pitchFamily="2" charset="0"/>
        </a:defRPr>
      </a:lvl9pPr>
    </p:bodyStyle>
    <p:otherStyle>
      <a:defPPr>
        <a:defRPr lang="en-US"/>
      </a:defPPr>
      <a:lvl1pPr marL="0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19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991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56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052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7550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068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2558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107" algn="l" defTabSz="8149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underdata.com/offers/NeVnmEJN/checkou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ample%20syllabu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FY2020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74295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oyota Type" panose="020B0602020202020204" pitchFamily="34" charset="0"/>
                <a:cs typeface="Toyota Type" panose="020B0602020202020204" pitchFamily="34" charset="0"/>
              </a:rPr>
              <a:t>Shifting to open source and baselining the statistical skills of the team should be priorities for FY2020 . </a:t>
            </a:r>
            <a:endParaRPr lang="en-US" b="1" dirty="0">
              <a:latin typeface="Toyota Type" panose="020B0602020202020204" pitchFamily="34" charset="0"/>
              <a:cs typeface="Toyota Type" panose="020B06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1885950"/>
            <a:ext cx="7431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competency in Level 1 &amp; 2 skills. (need to defined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all team members to leverage R or Python within their projects. (should goal</a:t>
            </a:r>
            <a:br>
              <a:rPr lang="en-US" dirty="0" smtClean="0"/>
            </a:br>
            <a:r>
              <a:rPr lang="en-US" dirty="0" smtClean="0"/>
              <a:t>be % of projects in other than SAS / SQL)---need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9822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5262" y="0"/>
            <a:ext cx="8948737" cy="654844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solidFill>
                  <a:srgbClr val="386E8F"/>
                </a:solidFill>
                <a:latin typeface="Toyota Type" panose="020B0602020202020204" pitchFamily="34" charset="0"/>
                <a:cs typeface="Toyota Type" panose="020B0602020202020204" pitchFamily="34" charset="0"/>
              </a:rPr>
              <a:t>Advanced Analytics team members have a strong foundation</a:t>
            </a:r>
            <a:endParaRPr lang="en-US" altLang="en-US" sz="2200" dirty="0">
              <a:solidFill>
                <a:srgbClr val="386E8F"/>
              </a:solidFill>
              <a:latin typeface="Toyota Type" panose="020B0602020202020204" pitchFamily="34" charset="0"/>
              <a:cs typeface="Toyota Type" panose="020B0602020202020204" pitchFamily="34" charset="0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1" y="4857750"/>
            <a:ext cx="2133600" cy="285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559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075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2676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214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7754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5312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2842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0431" algn="l" defTabSz="81507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5931DFF-72ED-4A8B-BEDB-76FF777508A9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3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76306" y="698554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74295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oyota Type" panose="020B0602020202020204" pitchFamily="34" charset="0"/>
                <a:cs typeface="Toyota Type" panose="020B0602020202020204" pitchFamily="34" charset="0"/>
              </a:rPr>
              <a:t>The team has a strong ability to ‘wrangle’ data and perform descriptive statistics, however,  there is a great need to improve skill sets for more </a:t>
            </a:r>
            <a:br>
              <a:rPr lang="en-US" b="1" dirty="0" smtClean="0">
                <a:latin typeface="Toyota Type" panose="020B0602020202020204" pitchFamily="34" charset="0"/>
                <a:cs typeface="Toyota Type" panose="020B0602020202020204" pitchFamily="34" charset="0"/>
              </a:rPr>
            </a:br>
            <a:r>
              <a:rPr lang="en-US" b="1" dirty="0" smtClean="0">
                <a:latin typeface="Toyota Type" panose="020B0602020202020204" pitchFamily="34" charset="0"/>
                <a:cs typeface="Toyota Type" panose="020B0602020202020204" pitchFamily="34" charset="0"/>
              </a:rPr>
              <a:t>complex analytics algorithms. </a:t>
            </a:r>
            <a:endParaRPr lang="en-US" b="1" dirty="0">
              <a:latin typeface="Toyota Type" panose="020B0602020202020204" pitchFamily="34" charset="0"/>
              <a:cs typeface="Toyota Type" panose="020B060202020202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407814"/>
              </p:ext>
            </p:extLst>
          </p:nvPr>
        </p:nvGraphicFramePr>
        <p:xfrm>
          <a:off x="2971800" y="1733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2571750"/>
            <a:ext cx="1937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1: Foundational</a:t>
            </a:r>
            <a:br>
              <a:rPr lang="en-US" sz="1200" dirty="0" smtClean="0"/>
            </a:br>
            <a:r>
              <a:rPr lang="en-US" sz="1200" dirty="0" smtClean="0"/>
              <a:t>Level 2: Basic Modeling </a:t>
            </a:r>
            <a:br>
              <a:rPr lang="en-US" sz="1200" dirty="0" smtClean="0"/>
            </a:br>
            <a:r>
              <a:rPr lang="en-US" sz="1200" dirty="0" smtClean="0"/>
              <a:t>Level 3: Advanced Modeling</a:t>
            </a:r>
            <a:br>
              <a:rPr lang="en-US" sz="1200" dirty="0" smtClean="0"/>
            </a:br>
            <a:r>
              <a:rPr lang="en-US" sz="1200" dirty="0" smtClean="0"/>
              <a:t>Level 4: Emerging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4893171"/>
            <a:ext cx="36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Twenty-two  Participants based on 4 point scale.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22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FY2020 should focus on core development needs to upskill the team across levels 1 and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41656"/>
              </p:ext>
            </p:extLst>
          </p:nvPr>
        </p:nvGraphicFramePr>
        <p:xfrm>
          <a:off x="1524000" y="1123950"/>
          <a:ext cx="2514600" cy="146304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050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DASHBOARDING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MANIPULATION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WRANGLING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DESCRIPTIVE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FOUNDATIONAL STATISTICS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INTERPRETING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LINEAR MODELS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PROFILE &amp; TREND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52858"/>
              </p:ext>
            </p:extLst>
          </p:nvPr>
        </p:nvGraphicFramePr>
        <p:xfrm>
          <a:off x="1524000" y="2724150"/>
          <a:ext cx="2514600" cy="21717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133600"/>
                <a:gridCol w="3810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CLASSIFICATION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CLUSTERING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STORYTELLING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DECISION TREES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FEATURE EXTRACTION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INFERENCE IDENTIFICATION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INSIGHTS VISUALIZATION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LOGISTIC MODELS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NEURAL NETWORK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ORDINARY LEAST SQUARES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PROPENSITY MODELS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649188" y="1693962"/>
            <a:ext cx="1447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Level 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937" y="3637062"/>
            <a:ext cx="21336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Level 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432351"/>
            <a:ext cx="3414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for Level 1:  Identify </a:t>
            </a:r>
            <a:br>
              <a:rPr lang="en-US" dirty="0" smtClean="0"/>
            </a:br>
            <a:r>
              <a:rPr lang="en-US" dirty="0" smtClean="0"/>
              <a:t>on-line training options with hands-on </a:t>
            </a:r>
            <a:br>
              <a:rPr lang="en-US" dirty="0" smtClean="0"/>
            </a:br>
            <a:r>
              <a:rPr lang="en-US" dirty="0" smtClean="0"/>
              <a:t>projects to improve skills.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1560" y="2959953"/>
            <a:ext cx="378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for Level 2:  Identify </a:t>
            </a:r>
            <a:br>
              <a:rPr lang="en-US" dirty="0" smtClean="0"/>
            </a:br>
            <a:r>
              <a:rPr lang="en-US" dirty="0" smtClean="0"/>
              <a:t>In-person training to baseline model</a:t>
            </a:r>
            <a:br>
              <a:rPr lang="en-US" dirty="0" smtClean="0"/>
            </a:br>
            <a:r>
              <a:rPr lang="en-US" dirty="0" smtClean="0"/>
              <a:t>development capabilities across all</a:t>
            </a:r>
            <a:br>
              <a:rPr lang="en-US" dirty="0" smtClean="0"/>
            </a:br>
            <a:r>
              <a:rPr lang="en-US" dirty="0" smtClean="0"/>
              <a:t>team members</a:t>
            </a:r>
            <a:r>
              <a:rPr lang="en-US" dirty="0"/>
              <a:t> </a:t>
            </a:r>
            <a:r>
              <a:rPr lang="en-US" dirty="0" smtClean="0"/>
              <a:t>in conjunction with Python </a:t>
            </a:r>
            <a:br>
              <a:rPr lang="en-US" dirty="0" smtClean="0"/>
            </a:br>
            <a:r>
              <a:rPr lang="en-US" dirty="0" smtClean="0"/>
              <a:t>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6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and localized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2988"/>
              </p:ext>
            </p:extLst>
          </p:nvPr>
        </p:nvGraphicFramePr>
        <p:xfrm>
          <a:off x="1524000" y="1123950"/>
          <a:ext cx="2514600" cy="16230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050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BAYSIAN MODELS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ENSEMBLE METHODS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2.05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GRADIENT BOOSTED MODELS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2.05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K-MEANS CLUSTERING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KNN CLUSTERING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NAIVE BAYES CLASSIFICATION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PRINCIPAL COMPONENTS ANALYSIS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572988" y="1770162"/>
            <a:ext cx="16002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Level 3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798153"/>
            <a:ext cx="305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for Level 3: Pilot</a:t>
            </a:r>
            <a:br>
              <a:rPr lang="en-US" dirty="0" smtClean="0"/>
            </a:br>
            <a:r>
              <a:rPr lang="en-US" dirty="0" smtClean="0"/>
              <a:t>training programs for level 16/17</a:t>
            </a:r>
            <a:br>
              <a:rPr lang="en-US" dirty="0" smtClean="0"/>
            </a:br>
            <a:r>
              <a:rPr lang="en-US" dirty="0" smtClean="0"/>
              <a:t>equivalent.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6321" y="3768863"/>
            <a:ext cx="323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 for Level 4:  Identify programs as projects arise.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2552"/>
              </p:ext>
            </p:extLst>
          </p:nvPr>
        </p:nvGraphicFramePr>
        <p:xfrm>
          <a:off x="5029200" y="1097280"/>
          <a:ext cx="2895600" cy="25374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2860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DEEP LEARNING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GENETIC ALGORITHMS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GEO-LOCATION DETECTION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GEOSPATIAL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GRAPHICAL MODELS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NATURAL LANGUAGE PROCESSING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PATH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SENTIMENT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SIMULATION AND OPTIMIZATION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SOCIAL INFLUENCE NETWORK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 MINING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UNSTRUCTURED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585418" y="2230961"/>
            <a:ext cx="2521804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Level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37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August 1-15 – have all team members secure Anaconda on their laptops.  </a:t>
            </a:r>
          </a:p>
          <a:p>
            <a:r>
              <a:rPr lang="en-US" dirty="0" smtClean="0"/>
              <a:t>August 15-September 15 – have all Team Members complete one of more of the following curriculum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www.coursera.org/</a:t>
            </a:r>
            <a:r>
              <a:rPr lang="en-US" dirty="0" smtClean="0"/>
              <a:t>  Introduction to Data Science in Python</a:t>
            </a:r>
          </a:p>
          <a:p>
            <a:pPr lvl="1"/>
            <a:r>
              <a:rPr lang="en-US" dirty="0">
                <a:hlinkClick r:id="rId3"/>
              </a:rPr>
              <a:t>https://www.learnpython.org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www.dunderdata.com/offers/NeVnmEJN/checkout</a:t>
            </a:r>
            <a:endParaRPr lang="en-US" dirty="0" smtClean="0"/>
          </a:p>
          <a:p>
            <a:r>
              <a:rPr lang="en-US" dirty="0" smtClean="0"/>
              <a:t>November 4-9 or 11-15 – all team members who have demonstrated completion of the above complete the Boot Camp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8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305800" cy="457200"/>
          </a:xfrm>
        </p:spPr>
        <p:txBody>
          <a:bodyPr/>
          <a:lstStyle/>
          <a:p>
            <a:r>
              <a:rPr lang="en-US" dirty="0" smtClean="0"/>
              <a:t>In-Person Boot Camp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9055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oyota Type" panose="020B0602020202020204" pitchFamily="34" charset="0"/>
                <a:cs typeface="Toyota Type" panose="020B0602020202020204" pitchFamily="34" charset="0"/>
              </a:rPr>
              <a:t>As a team we need to define the goal for open source utilization,  then ensure the tools and the path is available to the team members to succeed. </a:t>
            </a:r>
            <a:endParaRPr lang="en-US" b="1" dirty="0">
              <a:latin typeface="Toyota Type" panose="020B0602020202020204" pitchFamily="34" charset="0"/>
              <a:cs typeface="Toyota Type" panose="020B0602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2195"/>
              </p:ext>
            </p:extLst>
          </p:nvPr>
        </p:nvGraphicFramePr>
        <p:xfrm>
          <a:off x="762000" y="1236345"/>
          <a:ext cx="6858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  <a:gridCol w="1143000"/>
                <a:gridCol w="1295400"/>
                <a:gridCol w="99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Science Dojo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Enthought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Dunderdata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Skillsoft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Pricing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$135,000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$75,000 per day plus T&amp;E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$27,500  plus T&amp;E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$30,000 plus T&amp;E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students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Min. of 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Live</a:t>
                      </a:r>
                      <a:r>
                        <a:rPr lang="en-US" sz="1200" baseline="0" dirty="0" smtClean="0"/>
                        <a:t> on-line;  at own pace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Pre-work</a:t>
                      </a:r>
                      <a:r>
                        <a:rPr lang="en-US" sz="1200" baseline="0" dirty="0" smtClean="0"/>
                        <a:t> support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Course 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Days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days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days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days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days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Coding Platform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Anaconda</a:t>
                      </a:r>
                      <a:r>
                        <a:rPr lang="en-US" sz="1200" baseline="0" dirty="0" smtClean="0"/>
                        <a:t> and or R.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Anaconda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Canopy</a:t>
                      </a:r>
                      <a:r>
                        <a:rPr lang="en-US" sz="1200" baseline="0" dirty="0" smtClean="0"/>
                        <a:t>  (preferred ) or Anaconda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Various options. </a:t>
                      </a:r>
                      <a:r>
                        <a:rPr lang="en-US" sz="1200" dirty="0" err="1" smtClean="0"/>
                        <a:t>Miniconda</a:t>
                      </a:r>
                      <a:r>
                        <a:rPr lang="en-US" sz="1200" dirty="0" smtClean="0"/>
                        <a:t> preferred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 bwMode="auto">
          <a:xfrm>
            <a:off x="670560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556260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5791200" y="455676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5-Point Star 8"/>
          <p:cNvSpPr/>
          <p:nvPr/>
        </p:nvSpPr>
        <p:spPr bwMode="auto">
          <a:xfrm>
            <a:off x="601980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5-Point Star 9"/>
          <p:cNvSpPr/>
          <p:nvPr/>
        </p:nvSpPr>
        <p:spPr bwMode="auto">
          <a:xfrm>
            <a:off x="510540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5-Point Star 10"/>
          <p:cNvSpPr/>
          <p:nvPr/>
        </p:nvSpPr>
        <p:spPr bwMode="auto">
          <a:xfrm>
            <a:off x="4869180" y="455676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464058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5-Point Star 13"/>
          <p:cNvSpPr/>
          <p:nvPr/>
        </p:nvSpPr>
        <p:spPr bwMode="auto">
          <a:xfrm>
            <a:off x="438912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5-Point Star 15"/>
          <p:cNvSpPr/>
          <p:nvPr/>
        </p:nvSpPr>
        <p:spPr bwMode="auto">
          <a:xfrm>
            <a:off x="352806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5-Point Star 16"/>
          <p:cNvSpPr/>
          <p:nvPr/>
        </p:nvSpPr>
        <p:spPr bwMode="auto">
          <a:xfrm>
            <a:off x="3276600" y="455295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5-Point Star 17"/>
          <p:cNvSpPr/>
          <p:nvPr/>
        </p:nvSpPr>
        <p:spPr bwMode="auto">
          <a:xfrm>
            <a:off x="2537460" y="457200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5-Point Star 18"/>
          <p:cNvSpPr/>
          <p:nvPr/>
        </p:nvSpPr>
        <p:spPr bwMode="auto">
          <a:xfrm>
            <a:off x="2286000" y="457200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1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 action="ppaction://hlinkfile"/>
            </a:endParaRPr>
          </a:p>
          <a:p>
            <a:r>
              <a:rPr lang="en-US" dirty="0" smtClean="0">
                <a:hlinkClick r:id="rId2" action="ppaction://hlinkfile"/>
              </a:rPr>
              <a:t>sample syllabus.docx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to identify what is missing, then work with selected vendor to modify.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1EEAE-E781-439D-91D8-0F8455E6CD1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6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MNA IS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MNA IS" id="{9EAA40E3-DE63-46A5-B17E-64B4423B0413}" vid="{6BB0CF3F-9BC7-41F8-BBE5-DE521372AD81}"/>
    </a:ext>
  </a:extLst>
</a:theme>
</file>

<file path=ppt/theme/theme4.xml><?xml version="1.0" encoding="utf-8"?>
<a:theme xmlns:a="http://schemas.openxmlformats.org/drawingml/2006/main" name="1_Custom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ustom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ustom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25015</TotalTime>
  <Words>502</Words>
  <Application>Microsoft Office PowerPoint</Application>
  <PresentationFormat>On-screen Show (16:9)</PresentationFormat>
  <Paragraphs>156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Custom Design</vt:lpstr>
      <vt:lpstr>2_Office Theme</vt:lpstr>
      <vt:lpstr>TMNA IS</vt:lpstr>
      <vt:lpstr>1_Custom Design</vt:lpstr>
      <vt:lpstr>2_Custom Design</vt:lpstr>
      <vt:lpstr>3_Custom Design</vt:lpstr>
      <vt:lpstr>think-cell Slide</vt:lpstr>
      <vt:lpstr>PowerPoint Presentation</vt:lpstr>
      <vt:lpstr>Prioritize FY2020 goals.</vt:lpstr>
      <vt:lpstr>Advanced Analytics team members have a strong foundation</vt:lpstr>
      <vt:lpstr>FY2020 should focus on core development needs to upskill the team across levels 1 and 2.</vt:lpstr>
      <vt:lpstr>Future and localized needs</vt:lpstr>
      <vt:lpstr>Recommended Approach</vt:lpstr>
      <vt:lpstr>In-Person Boot Camp</vt:lpstr>
      <vt:lpstr>Sample syllabus</vt:lpstr>
    </vt:vector>
  </TitlesOfParts>
  <Company>Toyota Financial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  TMCC ERC Meeting</dc:title>
  <dc:creator>William Hedberg</dc:creator>
  <cp:lastModifiedBy>Toyota Financial Services</cp:lastModifiedBy>
  <cp:revision>553</cp:revision>
  <cp:lastPrinted>2019-05-22T13:16:16Z</cp:lastPrinted>
  <dcterms:created xsi:type="dcterms:W3CDTF">2016-04-15T17:37:51Z</dcterms:created>
  <dcterms:modified xsi:type="dcterms:W3CDTF">2019-07-24T19:25:35Z</dcterms:modified>
</cp:coreProperties>
</file>