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Relationship Id="rId28" Type="http://schemas.openxmlformats.org/officeDocument/2006/relationships/image" Target="../media/image70.png"/><Relationship Id="rId29" Type="http://schemas.openxmlformats.org/officeDocument/2006/relationships/image" Target="../media/image71.png"/><Relationship Id="rId30" Type="http://schemas.openxmlformats.org/officeDocument/2006/relationships/image" Target="../media/image72.png"/><Relationship Id="rId31" Type="http://schemas.openxmlformats.org/officeDocument/2006/relationships/image" Target="../media/image73.png"/><Relationship Id="rId32" Type="http://schemas.openxmlformats.org/officeDocument/2006/relationships/image" Target="../media/image74.png"/><Relationship Id="rId33" Type="http://schemas.openxmlformats.org/officeDocument/2006/relationships/image" Target="../media/image75.png"/><Relationship Id="rId34" Type="http://schemas.openxmlformats.org/officeDocument/2006/relationships/image" Target="../media/image76.png"/><Relationship Id="rId35" Type="http://schemas.openxmlformats.org/officeDocument/2006/relationships/image" Target="../media/image77.png"/><Relationship Id="rId36" Type="http://schemas.openxmlformats.org/officeDocument/2006/relationships/image" Target="../media/image78.png"/><Relationship Id="rId37" Type="http://schemas.openxmlformats.org/officeDocument/2006/relationships/image" Target="../media/image79.png"/><Relationship Id="rId38" Type="http://schemas.openxmlformats.org/officeDocument/2006/relationships/image" Target="../media/image80.png"/><Relationship Id="rId39" Type="http://schemas.openxmlformats.org/officeDocument/2006/relationships/image" Target="../media/image81.png"/><Relationship Id="rId40" Type="http://schemas.openxmlformats.org/officeDocument/2006/relationships/image" Target="../media/image82.png"/><Relationship Id="rId41" Type="http://schemas.openxmlformats.org/officeDocument/2006/relationships/image" Target="../media/image83.png"/><Relationship Id="rId42" Type="http://schemas.openxmlformats.org/officeDocument/2006/relationships/image" Target="../media/image84.png"/><Relationship Id="rId43" Type="http://schemas.openxmlformats.org/officeDocument/2006/relationships/image" Target="../media/image8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108.png"/><Relationship Id="rId25" Type="http://schemas.openxmlformats.org/officeDocument/2006/relationships/image" Target="../media/image109.png"/><Relationship Id="rId26" Type="http://schemas.openxmlformats.org/officeDocument/2006/relationships/image" Target="../media/image110.png"/><Relationship Id="rId27" Type="http://schemas.openxmlformats.org/officeDocument/2006/relationships/image" Target="../media/image111.png"/><Relationship Id="rId28" Type="http://schemas.openxmlformats.org/officeDocument/2006/relationships/image" Target="../media/image112.png"/><Relationship Id="rId29" Type="http://schemas.openxmlformats.org/officeDocument/2006/relationships/image" Target="../media/image113.png"/><Relationship Id="rId30" Type="http://schemas.openxmlformats.org/officeDocument/2006/relationships/image" Target="../media/image114.png"/><Relationship Id="rId31" Type="http://schemas.openxmlformats.org/officeDocument/2006/relationships/image" Target="../media/image115.png"/><Relationship Id="rId32" Type="http://schemas.openxmlformats.org/officeDocument/2006/relationships/image" Target="../media/image116.png"/><Relationship Id="rId33" Type="http://schemas.openxmlformats.org/officeDocument/2006/relationships/image" Target="../media/image117.png"/><Relationship Id="rId34" Type="http://schemas.openxmlformats.org/officeDocument/2006/relationships/image" Target="../media/image118.png"/><Relationship Id="rId35" Type="http://schemas.openxmlformats.org/officeDocument/2006/relationships/image" Target="../media/image119.png"/><Relationship Id="rId36" Type="http://schemas.openxmlformats.org/officeDocument/2006/relationships/image" Target="../media/image120.png"/><Relationship Id="rId37" Type="http://schemas.openxmlformats.org/officeDocument/2006/relationships/image" Target="../media/image121.png"/><Relationship Id="rId38" Type="http://schemas.openxmlformats.org/officeDocument/2006/relationships/image" Target="../media/image1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Relationship Id="rId26" Type="http://schemas.openxmlformats.org/officeDocument/2006/relationships/image" Target="../media/image147.png"/><Relationship Id="rId27" Type="http://schemas.openxmlformats.org/officeDocument/2006/relationships/image" Target="../media/image148.png"/><Relationship Id="rId28" Type="http://schemas.openxmlformats.org/officeDocument/2006/relationships/image" Target="../media/image149.png"/><Relationship Id="rId29" Type="http://schemas.openxmlformats.org/officeDocument/2006/relationships/image" Target="../media/image150.png"/><Relationship Id="rId30" Type="http://schemas.openxmlformats.org/officeDocument/2006/relationships/image" Target="../media/image151.png"/><Relationship Id="rId31" Type="http://schemas.openxmlformats.org/officeDocument/2006/relationships/image" Target="../media/image152.png"/><Relationship Id="rId32" Type="http://schemas.openxmlformats.org/officeDocument/2006/relationships/image" Target="../media/image153.png"/><Relationship Id="rId33" Type="http://schemas.openxmlformats.org/officeDocument/2006/relationships/image" Target="../media/image154.png"/><Relationship Id="rId34" Type="http://schemas.openxmlformats.org/officeDocument/2006/relationships/image" Target="../media/image155.png"/><Relationship Id="rId35" Type="http://schemas.openxmlformats.org/officeDocument/2006/relationships/image" Target="../media/image156.png"/><Relationship Id="rId36" Type="http://schemas.openxmlformats.org/officeDocument/2006/relationships/image" Target="../media/image157.png"/><Relationship Id="rId37" Type="http://schemas.openxmlformats.org/officeDocument/2006/relationships/image" Target="../media/image158.png"/><Relationship Id="rId38" Type="http://schemas.openxmlformats.org/officeDocument/2006/relationships/image" Target="../media/image159.png"/><Relationship Id="rId39" Type="http://schemas.openxmlformats.org/officeDocument/2006/relationships/image" Target="../media/image1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Relationship Id="rId16" Type="http://schemas.openxmlformats.org/officeDocument/2006/relationships/image" Target="../media/image175.png"/><Relationship Id="rId17" Type="http://schemas.openxmlformats.org/officeDocument/2006/relationships/image" Target="../media/image176.png"/><Relationship Id="rId18" Type="http://schemas.openxmlformats.org/officeDocument/2006/relationships/image" Target="../media/image177.png"/><Relationship Id="rId19" Type="http://schemas.openxmlformats.org/officeDocument/2006/relationships/image" Target="../media/image1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2532" y="932835"/>
            <a:ext cx="2562724" cy="16051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709" y="2077644"/>
            <a:ext cx="9658157" cy="20940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0557" y="7034935"/>
            <a:ext cx="3533626" cy="92442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1002" y="3727594"/>
            <a:ext cx="4312882" cy="6879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3333" y="9322020"/>
            <a:ext cx="1265500" cy="273739"/>
            <a:chOff x="1033333" y="9322020"/>
            <a:chExt cx="1265500" cy="2737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33333" y="9322020"/>
              <a:ext cx="297818" cy="273739"/>
              <a:chOff x="1033333" y="9322020"/>
              <a:chExt cx="297818" cy="2737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33333" y="9322020"/>
                <a:ext cx="297818" cy="27373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0929" y="9299148"/>
              <a:ext cx="1132279" cy="3508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41693" y="9426782"/>
            <a:ext cx="14658307" cy="47619"/>
            <a:chOff x="2641693" y="9426782"/>
            <a:chExt cx="14658307" cy="476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1693" y="9426782"/>
              <a:ext cx="14658307" cy="476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0557" y="8149836"/>
            <a:ext cx="2963989" cy="5282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6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3439" y="602285"/>
            <a:ext cx="1514324" cy="2923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3696" y="2856939"/>
            <a:ext cx="1526166" cy="11428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6297" y="907756"/>
            <a:ext cx="16280509" cy="47619"/>
            <a:chOff x="1026297" y="907756"/>
            <a:chExt cx="16280509" cy="476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6297" y="907756"/>
              <a:ext cx="16280509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6295" y="9426782"/>
            <a:ext cx="16280510" cy="47619"/>
            <a:chOff x="1026295" y="9426782"/>
            <a:chExt cx="16280510" cy="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295" y="9426782"/>
              <a:ext cx="16280510" cy="4761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61181" y="2925738"/>
            <a:ext cx="3624465" cy="10780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9213" y="1517272"/>
            <a:ext cx="1618041" cy="12544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1141" y="2590374"/>
            <a:ext cx="1422372" cy="5719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1137" y="4194629"/>
            <a:ext cx="5033511" cy="10716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61181" y="5352633"/>
            <a:ext cx="4296521" cy="10825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61181" y="6527919"/>
            <a:ext cx="3774856" cy="108255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23700" y="4080570"/>
            <a:ext cx="1526166" cy="11942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700" y="6527827"/>
            <a:ext cx="1526166" cy="119423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23700" y="5304198"/>
            <a:ext cx="1526166" cy="1194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C9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88095" cy="10285714"/>
            <a:chOff x="0" y="0"/>
            <a:chExt cx="498809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8809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5462" y="1376846"/>
            <a:ext cx="4969754" cy="10819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0721" y="2398594"/>
            <a:ext cx="725194" cy="7758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047" y="1541315"/>
            <a:ext cx="2864499" cy="8881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0686" y="907756"/>
            <a:ext cx="3585961" cy="40180"/>
            <a:chOff x="740686" y="907756"/>
            <a:chExt cx="3585961" cy="401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86" y="907756"/>
              <a:ext cx="3585961" cy="401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7829" y="627286"/>
            <a:ext cx="1518591" cy="2942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99284" y="548243"/>
            <a:ext cx="1036469" cy="2942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60236" y="907756"/>
            <a:ext cx="11746570" cy="52098"/>
            <a:chOff x="5560236" y="907756"/>
            <a:chExt cx="11746570" cy="520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0236" y="907756"/>
              <a:ext cx="11746570" cy="520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60236" y="9426782"/>
            <a:ext cx="11277859" cy="52302"/>
            <a:chOff x="5560236" y="9426782"/>
            <a:chExt cx="11277859" cy="523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60236" y="9426782"/>
              <a:ext cx="11277859" cy="5230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15239" y="9335420"/>
            <a:ext cx="560136" cy="29427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69629" y="2518960"/>
            <a:ext cx="4375617" cy="6286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0530" y="8038894"/>
            <a:ext cx="3661115" cy="93965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5140" y="2343239"/>
            <a:ext cx="1617507" cy="3326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0686" y="9430384"/>
            <a:ext cx="3585961" cy="40180"/>
            <a:chOff x="740686" y="9430384"/>
            <a:chExt cx="3585961" cy="401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686" y="9430384"/>
              <a:ext cx="3585961" cy="4018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70717" y="3079182"/>
            <a:ext cx="725194" cy="77580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69630" y="3199542"/>
            <a:ext cx="4022682" cy="62863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347659" y="5254395"/>
            <a:ext cx="4838696" cy="111602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68193" y="6481215"/>
            <a:ext cx="728967" cy="76606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436522" y="6585260"/>
            <a:ext cx="4472104" cy="111336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768193" y="7880289"/>
            <a:ext cx="728967" cy="77984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470723" y="7909415"/>
            <a:ext cx="4827176" cy="11133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56220" y="3786054"/>
            <a:ext cx="2115861" cy="2199961"/>
            <a:chOff x="10356220" y="3786054"/>
            <a:chExt cx="2115861" cy="21999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56220" y="3786054"/>
              <a:ext cx="2115861" cy="21999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C9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88095" cy="10285714"/>
            <a:chOff x="0" y="0"/>
            <a:chExt cx="498809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8809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047" y="1541316"/>
            <a:ext cx="2128245" cy="8849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0686" y="907756"/>
            <a:ext cx="3585961" cy="40180"/>
            <a:chOff x="740686" y="907756"/>
            <a:chExt cx="3585961" cy="401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686" y="907756"/>
              <a:ext cx="3585961" cy="401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829" y="627286"/>
            <a:ext cx="1518591" cy="2942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99286" y="553005"/>
            <a:ext cx="708706" cy="2942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60236" y="907756"/>
            <a:ext cx="11746570" cy="52098"/>
            <a:chOff x="5560236" y="907756"/>
            <a:chExt cx="11746570" cy="520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0236" y="907756"/>
              <a:ext cx="11746570" cy="520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60236" y="9426782"/>
            <a:ext cx="11277859" cy="52302"/>
            <a:chOff x="5560236" y="9426782"/>
            <a:chExt cx="11277859" cy="523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0236" y="9426782"/>
              <a:ext cx="11277859" cy="5230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815239" y="9335420"/>
            <a:ext cx="560136" cy="2942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2594" y="6213091"/>
            <a:ext cx="3498494" cy="26285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5140" y="2343243"/>
            <a:ext cx="1207130" cy="3326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0686" y="9430384"/>
            <a:ext cx="3585961" cy="40180"/>
            <a:chOff x="740686" y="9430384"/>
            <a:chExt cx="3585961" cy="401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686" y="9430384"/>
              <a:ext cx="3585961" cy="401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96790" y="1370283"/>
            <a:ext cx="2490119" cy="2490119"/>
            <a:chOff x="7696790" y="1370283"/>
            <a:chExt cx="2490119" cy="24901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6790" y="1370283"/>
              <a:ext cx="2490119" cy="24901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97407" y="1466343"/>
            <a:ext cx="2288886" cy="486808"/>
            <a:chOff x="7797407" y="1466343"/>
            <a:chExt cx="2288886" cy="4868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97407" y="1466343"/>
              <a:ext cx="2288886" cy="48680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22642" y="1535045"/>
            <a:ext cx="1734882" cy="41363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34425" y="2082055"/>
            <a:ext cx="2272197" cy="134599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680132" y="1370283"/>
            <a:ext cx="2490119" cy="2490119"/>
            <a:chOff x="12680132" y="1370283"/>
            <a:chExt cx="2490119" cy="249011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80132" y="1370283"/>
              <a:ext cx="2490119" cy="24901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80749" y="1466343"/>
            <a:ext cx="2288886" cy="486808"/>
            <a:chOff x="12780749" y="1466343"/>
            <a:chExt cx="2288886" cy="48680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80749" y="1466343"/>
              <a:ext cx="2288886" cy="48680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05946" y="1535045"/>
            <a:ext cx="1833537" cy="41363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17729" y="2082055"/>
            <a:ext cx="2203881" cy="53332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518603" y="1954505"/>
            <a:ext cx="1829835" cy="347669"/>
            <a:chOff x="10518603" y="1954505"/>
            <a:chExt cx="1829835" cy="34766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18603" y="1954505"/>
              <a:ext cx="1829835" cy="3476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499555" y="2615342"/>
            <a:ext cx="1829835" cy="347669"/>
            <a:chOff x="10499555" y="2615342"/>
            <a:chExt cx="1829835" cy="34766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99555" y="2615342"/>
              <a:ext cx="1829835" cy="3476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91092" y="4685433"/>
            <a:ext cx="1534799" cy="347669"/>
            <a:chOff x="7791092" y="4685433"/>
            <a:chExt cx="1534799" cy="34766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7791092" y="4685433"/>
              <a:ext cx="1534799" cy="34766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558816" y="4675909"/>
            <a:ext cx="1515752" cy="347669"/>
            <a:chOff x="8558816" y="4675909"/>
            <a:chExt cx="1515752" cy="34766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8558816" y="4675909"/>
              <a:ext cx="1515752" cy="34766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753933" y="5951975"/>
            <a:ext cx="2490119" cy="2490119"/>
            <a:chOff x="7753933" y="5951975"/>
            <a:chExt cx="2490119" cy="249011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53933" y="5951975"/>
              <a:ext cx="2490119" cy="249011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854550" y="6048036"/>
            <a:ext cx="2288886" cy="486808"/>
            <a:chOff x="7854550" y="6048036"/>
            <a:chExt cx="2288886" cy="48680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54550" y="6048036"/>
              <a:ext cx="2288886" cy="48680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879789" y="6116737"/>
            <a:ext cx="1642906" cy="41363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891572" y="6663744"/>
            <a:ext cx="2310545" cy="93965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573716" y="5660430"/>
            <a:ext cx="2199810" cy="37037"/>
            <a:chOff x="10573716" y="5660430"/>
            <a:chExt cx="2199810" cy="3703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860000">
              <a:off x="10573716" y="5660430"/>
              <a:ext cx="2199810" cy="3703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881365" y="4696496"/>
            <a:ext cx="2288886" cy="486808"/>
            <a:chOff x="12881365" y="4696496"/>
            <a:chExt cx="2288886" cy="48680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881365" y="4696496"/>
              <a:ext cx="2288886" cy="486808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906598" y="4768375"/>
            <a:ext cx="1415690" cy="41363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687012" y="6242796"/>
            <a:ext cx="2032767" cy="37037"/>
            <a:chOff x="10687012" y="6242796"/>
            <a:chExt cx="2032767" cy="3703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960000">
              <a:off x="10687012" y="6242796"/>
              <a:ext cx="2032767" cy="3703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881365" y="5678948"/>
            <a:ext cx="2288886" cy="486808"/>
            <a:chOff x="12881365" y="5678948"/>
            <a:chExt cx="2288886" cy="486808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881365" y="5678948"/>
              <a:ext cx="2288886" cy="48680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747981" y="6829874"/>
            <a:ext cx="2032767" cy="37037"/>
            <a:chOff x="10747981" y="6829874"/>
            <a:chExt cx="2032767" cy="37037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747981" y="6829874"/>
              <a:ext cx="2032767" cy="37037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906644" y="5763618"/>
            <a:ext cx="1606323" cy="415256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2881365" y="6586470"/>
            <a:ext cx="2288886" cy="486808"/>
            <a:chOff x="12881365" y="6586470"/>
            <a:chExt cx="2288886" cy="48680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881365" y="6586470"/>
              <a:ext cx="2288886" cy="486808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906644" y="6671142"/>
            <a:ext cx="1932195" cy="41525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0600417" y="7935080"/>
            <a:ext cx="2199810" cy="37037"/>
            <a:chOff x="10600417" y="7935080"/>
            <a:chExt cx="2199810" cy="37037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1860000">
              <a:off x="10600417" y="7935080"/>
              <a:ext cx="2199810" cy="3703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713713" y="7352713"/>
            <a:ext cx="2032767" cy="37037"/>
            <a:chOff x="10713713" y="7352713"/>
            <a:chExt cx="2032767" cy="37037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960000">
              <a:off x="10713713" y="7352713"/>
              <a:ext cx="2032767" cy="3703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881365" y="7425782"/>
            <a:ext cx="2288886" cy="486808"/>
            <a:chOff x="12881365" y="7425782"/>
            <a:chExt cx="2288886" cy="48680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881365" y="7425782"/>
              <a:ext cx="2288886" cy="486808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2906644" y="7497656"/>
            <a:ext cx="1606323" cy="415256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2881365" y="8307127"/>
            <a:ext cx="2288886" cy="486808"/>
            <a:chOff x="12881365" y="8307127"/>
            <a:chExt cx="2288886" cy="48680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881365" y="8307127"/>
              <a:ext cx="2288886" cy="48680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2906644" y="8391799"/>
            <a:ext cx="1606323" cy="415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C9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316" y="1712276"/>
            <a:ext cx="4227265" cy="1061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6297" y="9426782"/>
            <a:ext cx="15811798" cy="47619"/>
            <a:chOff x="1026297" y="9426782"/>
            <a:chExt cx="15811798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297" y="9426782"/>
              <a:ext cx="15811798" cy="47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15239" y="9335420"/>
            <a:ext cx="560136" cy="2942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8201" y="2441630"/>
            <a:ext cx="2729837" cy="4948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3439" y="602284"/>
            <a:ext cx="1518591" cy="2942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47153" y="602285"/>
            <a:ext cx="1179704" cy="2942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6297" y="907756"/>
            <a:ext cx="16280509" cy="47619"/>
            <a:chOff x="1026297" y="907756"/>
            <a:chExt cx="16280509" cy="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297" y="907756"/>
              <a:ext cx="16280509" cy="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80747" y="4869467"/>
            <a:ext cx="6487509" cy="566752"/>
            <a:chOff x="2580747" y="4869467"/>
            <a:chExt cx="6487509" cy="5667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0747" y="4869467"/>
              <a:ext cx="6487509" cy="56675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59393" y="4930411"/>
            <a:ext cx="2447071" cy="4809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17459" y="4869467"/>
            <a:ext cx="6487509" cy="566752"/>
            <a:chOff x="9217459" y="4869467"/>
            <a:chExt cx="6487509" cy="5667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17459" y="4869467"/>
              <a:ext cx="6487509" cy="56675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96079" y="4930411"/>
            <a:ext cx="2217358" cy="4809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99103" y="3846404"/>
            <a:ext cx="6487509" cy="566752"/>
            <a:chOff x="5899103" y="3846404"/>
            <a:chExt cx="6487509" cy="5667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9103" y="3846404"/>
              <a:ext cx="6487509" cy="56675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7745" y="3907344"/>
            <a:ext cx="2912361" cy="4809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97190" y="5447587"/>
            <a:ext cx="3465257" cy="447556"/>
            <a:chOff x="4097190" y="5447587"/>
            <a:chExt cx="3465257" cy="44755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121106" y="5639682"/>
              <a:ext cx="3412526" cy="61970"/>
              <a:chOff x="4121106" y="5639682"/>
              <a:chExt cx="3412526" cy="6197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21106" y="5639682"/>
                <a:ext cx="3412526" cy="619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014160" y="5747983"/>
              <a:ext cx="230190" cy="64130"/>
              <a:chOff x="4014160" y="5747983"/>
              <a:chExt cx="230190" cy="6413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6200000">
                <a:off x="4014160" y="5747983"/>
                <a:ext cx="230190" cy="6413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415287" y="5747983"/>
              <a:ext cx="230190" cy="64130"/>
              <a:chOff x="7415287" y="5747983"/>
              <a:chExt cx="230190" cy="6413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6200000">
                <a:off x="7415287" y="5747983"/>
                <a:ext cx="230190" cy="6413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712274" y="5530617"/>
              <a:ext cx="230190" cy="64130"/>
              <a:chOff x="5712274" y="5530617"/>
              <a:chExt cx="230190" cy="6413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5712274" y="5530617"/>
                <a:ext cx="230190" cy="6413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0728584" y="5447587"/>
            <a:ext cx="3465257" cy="447556"/>
            <a:chOff x="10728584" y="5447587"/>
            <a:chExt cx="3465257" cy="4475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0752500" y="5639682"/>
              <a:ext cx="3412526" cy="61970"/>
              <a:chOff x="10752500" y="5639682"/>
              <a:chExt cx="3412526" cy="6197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752500" y="5639682"/>
                <a:ext cx="3412526" cy="6197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645554" y="5747983"/>
              <a:ext cx="230190" cy="64130"/>
              <a:chOff x="10645554" y="5747983"/>
              <a:chExt cx="230190" cy="6413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6200000">
                <a:off x="10645554" y="5747983"/>
                <a:ext cx="230190" cy="6413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046681" y="5747983"/>
              <a:ext cx="230190" cy="64130"/>
              <a:chOff x="14046681" y="5747983"/>
              <a:chExt cx="230190" cy="64130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6200000">
                <a:off x="14046681" y="5747983"/>
                <a:ext cx="230190" cy="6413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343668" y="5530617"/>
              <a:ext cx="230190" cy="64130"/>
              <a:chOff x="12343668" y="5530617"/>
              <a:chExt cx="230190" cy="64130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6200000">
                <a:off x="12343668" y="5530617"/>
                <a:ext cx="230190" cy="64130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5800705" y="4421911"/>
            <a:ext cx="6692573" cy="447556"/>
            <a:chOff x="5800705" y="4421911"/>
            <a:chExt cx="6692573" cy="447556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5826733" y="4614006"/>
              <a:ext cx="6627347" cy="61970"/>
              <a:chOff x="5826733" y="4614006"/>
              <a:chExt cx="6627347" cy="6197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826733" y="4614006"/>
                <a:ext cx="6627347" cy="6197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717675" y="4722307"/>
              <a:ext cx="230190" cy="64130"/>
              <a:chOff x="5717675" y="4722307"/>
              <a:chExt cx="230190" cy="6413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5717675" y="4722307"/>
                <a:ext cx="230190" cy="6413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346118" y="4722307"/>
              <a:ext cx="230190" cy="64130"/>
              <a:chOff x="12346118" y="4722307"/>
              <a:chExt cx="230190" cy="64130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16200000">
                <a:off x="12346118" y="4722307"/>
                <a:ext cx="230190" cy="6413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025312" y="4504941"/>
              <a:ext cx="230190" cy="64130"/>
              <a:chOff x="9025312" y="4504941"/>
              <a:chExt cx="230190" cy="64130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16200000">
                <a:off x="9025312" y="4504941"/>
                <a:ext cx="230190" cy="64130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2580747" y="5892718"/>
            <a:ext cx="3169153" cy="1591560"/>
            <a:chOff x="2580747" y="5892718"/>
            <a:chExt cx="3169153" cy="159156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80747" y="5892718"/>
              <a:ext cx="3169153" cy="159156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832938" y="6364276"/>
            <a:ext cx="2664771" cy="566752"/>
            <a:chOff x="2832938" y="6364276"/>
            <a:chExt cx="2664771" cy="56675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32938" y="6364276"/>
              <a:ext cx="2664771" cy="566752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862317" y="6444262"/>
            <a:ext cx="1755258" cy="480990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899103" y="5892718"/>
            <a:ext cx="3169153" cy="1591560"/>
            <a:chOff x="5899103" y="5892718"/>
            <a:chExt cx="3169153" cy="159156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99103" y="5892718"/>
              <a:ext cx="3169153" cy="159156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208634" y="6394504"/>
            <a:ext cx="2664771" cy="566752"/>
            <a:chOff x="6208634" y="6394504"/>
            <a:chExt cx="2664771" cy="56675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208634" y="6394504"/>
              <a:ext cx="2664771" cy="566752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252412" y="6472068"/>
            <a:ext cx="1755258" cy="480990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9217459" y="5892718"/>
            <a:ext cx="3169153" cy="1591560"/>
            <a:chOff x="9217459" y="5892718"/>
            <a:chExt cx="3169153" cy="159156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217459" y="5892718"/>
              <a:ext cx="3169153" cy="159156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399586" y="6405122"/>
            <a:ext cx="2664771" cy="566752"/>
            <a:chOff x="9399586" y="6405122"/>
            <a:chExt cx="2664771" cy="56675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399586" y="6405122"/>
              <a:ext cx="2664771" cy="566752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428967" y="6485108"/>
            <a:ext cx="1755258" cy="480990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2535815" y="5892718"/>
            <a:ext cx="3169153" cy="1591560"/>
            <a:chOff x="12535815" y="5892718"/>
            <a:chExt cx="3169153" cy="159156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535815" y="5892718"/>
              <a:ext cx="3169153" cy="159156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2788005" y="6405122"/>
            <a:ext cx="2664771" cy="566752"/>
            <a:chOff x="12788005" y="6405122"/>
            <a:chExt cx="2664771" cy="566752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788005" y="6405122"/>
              <a:ext cx="2664771" cy="566752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817412" y="6485108"/>
            <a:ext cx="1755258" cy="480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C9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349" y="7691754"/>
            <a:ext cx="3159142" cy="78664"/>
            <a:chOff x="103349" y="7691754"/>
            <a:chExt cx="3159142" cy="786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3349" y="7691754"/>
              <a:ext cx="3159142" cy="786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22653" y="7691754"/>
            <a:ext cx="3159142" cy="78664"/>
            <a:chOff x="10422653" y="7691754"/>
            <a:chExt cx="3159142" cy="786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422653" y="7691754"/>
              <a:ext cx="3159142" cy="786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87902" y="7615564"/>
            <a:ext cx="3159142" cy="78664"/>
            <a:chOff x="15687902" y="7615564"/>
            <a:chExt cx="3159142" cy="786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5687902" y="7615564"/>
              <a:ext cx="3159142" cy="786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48485" y="-6362338"/>
            <a:ext cx="5617316" cy="18314286"/>
            <a:chOff x="6348485" y="-6362338"/>
            <a:chExt cx="5617316" cy="183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348485" y="-6362338"/>
              <a:ext cx="5617316" cy="183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4392" y="1536316"/>
            <a:ext cx="3714017" cy="1064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201" y="2426563"/>
            <a:ext cx="789568" cy="4930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3439" y="602284"/>
            <a:ext cx="1518591" cy="29427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47153" y="602285"/>
            <a:ext cx="1454745" cy="2942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6297" y="907756"/>
            <a:ext cx="16280509" cy="47619"/>
            <a:chOff x="1026297" y="907756"/>
            <a:chExt cx="16280509" cy="476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6297" y="907756"/>
              <a:ext cx="16280509" cy="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4995" y="9426782"/>
            <a:ext cx="16173100" cy="48707"/>
            <a:chOff x="664995" y="9426782"/>
            <a:chExt cx="16173100" cy="487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4995" y="9426782"/>
              <a:ext cx="16173100" cy="487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815239" y="9335420"/>
            <a:ext cx="560136" cy="2942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22252" y="8829120"/>
            <a:ext cx="10279973" cy="180154"/>
            <a:chOff x="1722252" y="8829120"/>
            <a:chExt cx="10279973" cy="1801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2252" y="8829120"/>
              <a:ext cx="10279973" cy="1801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82759" y="8650506"/>
            <a:ext cx="2664771" cy="566752"/>
            <a:chOff x="7982759" y="8650506"/>
            <a:chExt cx="2664771" cy="5667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82759" y="8650506"/>
              <a:ext cx="2664771" cy="56675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39879" y="8731411"/>
            <a:ext cx="1906901" cy="48156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860106" y="8648667"/>
            <a:ext cx="2664771" cy="566752"/>
            <a:chOff x="2860106" y="8648667"/>
            <a:chExt cx="2664771" cy="56675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0106" y="8648667"/>
              <a:ext cx="2664771" cy="56675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17222" y="8729573"/>
            <a:ext cx="2204931" cy="48156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237881" y="7731086"/>
            <a:ext cx="2664771" cy="566752"/>
            <a:chOff x="13237881" y="7731086"/>
            <a:chExt cx="2664771" cy="5667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37881" y="7731086"/>
              <a:ext cx="2664771" cy="56675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452660" y="7824222"/>
            <a:ext cx="2295728" cy="47857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136274" y="6112631"/>
            <a:ext cx="1372458" cy="48156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239879" y="6112631"/>
            <a:ext cx="2117233" cy="48156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53380" y="6112631"/>
            <a:ext cx="2117233" cy="48156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527693" y="2174364"/>
            <a:ext cx="4260269" cy="104418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517070" y="1530904"/>
            <a:ext cx="760210" cy="68430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527693" y="4273427"/>
            <a:ext cx="5633229" cy="104418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517070" y="3555288"/>
            <a:ext cx="2869310" cy="68271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478937" y="2271273"/>
            <a:ext cx="3055507" cy="59264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468314" y="1553134"/>
            <a:ext cx="2869310" cy="6827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29770" y="7691754"/>
            <a:ext cx="3159142" cy="78664"/>
            <a:chOff x="5029770" y="7691754"/>
            <a:chExt cx="3159142" cy="7866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6200000">
              <a:off x="5029770" y="7691754"/>
              <a:ext cx="3159142" cy="786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22252" y="7239308"/>
            <a:ext cx="10279973" cy="180154"/>
            <a:chOff x="1722252" y="7239308"/>
            <a:chExt cx="10279973" cy="18015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22252" y="7239308"/>
              <a:ext cx="10279973" cy="18015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49187" y="6969474"/>
            <a:ext cx="1158045" cy="63490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88212" y="8114852"/>
            <a:ext cx="1119022" cy="108568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982759" y="7050048"/>
            <a:ext cx="2664771" cy="566752"/>
            <a:chOff x="7982759" y="7050048"/>
            <a:chExt cx="2664771" cy="56675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82759" y="7050048"/>
              <a:ext cx="2664771" cy="56675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239879" y="7130954"/>
            <a:ext cx="2056574" cy="48156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879154" y="7050048"/>
            <a:ext cx="2664771" cy="566752"/>
            <a:chOff x="2879154" y="7050048"/>
            <a:chExt cx="2664771" cy="56675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79154" y="7050048"/>
              <a:ext cx="2664771" cy="566752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136269" y="7130954"/>
            <a:ext cx="1610068" cy="48156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5902652" y="7924385"/>
            <a:ext cx="1306442" cy="180154"/>
            <a:chOff x="15902652" y="7924385"/>
            <a:chExt cx="1306442" cy="18015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902652" y="7924385"/>
              <a:ext cx="1306442" cy="18015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884900" y="7667915"/>
            <a:ext cx="1462405" cy="26645"/>
            <a:chOff x="11884900" y="7667915"/>
            <a:chExt cx="1462405" cy="2664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1740000">
              <a:off x="11884900" y="7667915"/>
              <a:ext cx="1462405" cy="266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869049" y="8484916"/>
            <a:ext cx="1540562" cy="28069"/>
            <a:chOff x="11869049" y="8484916"/>
            <a:chExt cx="1540562" cy="2806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1980000">
              <a:off x="11869049" y="8484916"/>
              <a:ext cx="1540562" cy="28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C9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1951" y="1542365"/>
            <a:ext cx="4453825" cy="1567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8241" y="6716641"/>
            <a:ext cx="869387" cy="5196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711" y="1073787"/>
            <a:ext cx="2002947" cy="5646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3333" y="9322020"/>
            <a:ext cx="1265500" cy="273739"/>
            <a:chOff x="1033333" y="9322020"/>
            <a:chExt cx="1265500" cy="2737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33333" y="9322020"/>
              <a:ext cx="297818" cy="273739"/>
              <a:chOff x="1033333" y="9322020"/>
              <a:chExt cx="297818" cy="27373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33333" y="9322020"/>
                <a:ext cx="297818" cy="27373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0929" y="9309671"/>
              <a:ext cx="1132279" cy="346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41693" y="9426782"/>
            <a:ext cx="14658307" cy="47619"/>
            <a:chOff x="2641693" y="9426782"/>
            <a:chExt cx="14658307" cy="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1693" y="9426782"/>
              <a:ext cx="14658307" cy="476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02965" y="6747869"/>
            <a:ext cx="889623" cy="5196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32812" y="6716641"/>
            <a:ext cx="2720831" cy="5196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30652" y="8779173"/>
            <a:ext cx="2830012" cy="49484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8241" y="7281841"/>
            <a:ext cx="869387" cy="5196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02965" y="7313071"/>
            <a:ext cx="889623" cy="5196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32812" y="7281841"/>
            <a:ext cx="2871475" cy="5196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8241" y="7889968"/>
            <a:ext cx="869387" cy="5196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02965" y="7921197"/>
            <a:ext cx="889623" cy="5196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32812" y="7889968"/>
            <a:ext cx="2651130" cy="5196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8241" y="6130675"/>
            <a:ext cx="869387" cy="51963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02965" y="6130675"/>
            <a:ext cx="889623" cy="5196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032812" y="6122869"/>
            <a:ext cx="2676113" cy="5196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2021-08-28T20:24:48Z</dcterms:created>
  <dcterms:modified xsi:type="dcterms:W3CDTF">2021-08-28T20:24:48Z</dcterms:modified>
</cp:coreProperties>
</file>