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6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C505D-AE64-4812-A06B-ACA7461785D7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4B2D4-F2C8-4C73-AE6E-F1FB57C60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4B2D4-F2C8-4C73-AE6E-F1FB57C609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6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8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5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8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1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0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7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1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1EFC-AB55-41B9-A7B9-C311EAB5AF5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1E-77BD-4861-AF90-C759B1ADB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7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A8686D-65A3-3E9B-5E7B-F2845B2A3E44}"/>
              </a:ext>
            </a:extLst>
          </p:cNvPr>
          <p:cNvGrpSpPr/>
          <p:nvPr/>
        </p:nvGrpSpPr>
        <p:grpSpPr>
          <a:xfrm>
            <a:off x="3479873" y="2036499"/>
            <a:ext cx="2524124" cy="2524125"/>
            <a:chOff x="5727154" y="2160113"/>
            <a:chExt cx="2505075" cy="25050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30FD19D-1EB4-5EA4-B4AD-F859AD782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154" y="2160113"/>
              <a:ext cx="2505075" cy="2505075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F843834-9F06-BAD0-8129-439E34893A6C}"/>
                </a:ext>
              </a:extLst>
            </p:cNvPr>
            <p:cNvSpPr/>
            <p:nvPr/>
          </p:nvSpPr>
          <p:spPr>
            <a:xfrm>
              <a:off x="6889198" y="2438397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68407AD-50FF-C79A-CF19-A45FFE64F178}"/>
                </a:ext>
              </a:extLst>
            </p:cNvPr>
            <p:cNvSpPr/>
            <p:nvPr/>
          </p:nvSpPr>
          <p:spPr>
            <a:xfrm>
              <a:off x="7146373" y="2571747"/>
              <a:ext cx="106913" cy="904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4E38923C-76DB-F4E9-2897-A85DCEF40D9E}"/>
                </a:ext>
              </a:extLst>
            </p:cNvPr>
            <p:cNvCxnSpPr>
              <a:stCxn id="8" idx="6"/>
              <a:endCxn id="9" idx="1"/>
            </p:cNvCxnSpPr>
            <p:nvPr/>
          </p:nvCxnSpPr>
          <p:spPr>
            <a:xfrm>
              <a:off x="6996111" y="2483642"/>
              <a:ext cx="165919" cy="101357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3136565-9C6B-124B-30BF-D03135FE915E}"/>
                </a:ext>
              </a:extLst>
            </p:cNvPr>
            <p:cNvSpPr/>
            <p:nvPr/>
          </p:nvSpPr>
          <p:spPr>
            <a:xfrm>
              <a:off x="7457005" y="3281359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F25CAAD-D0C4-94AB-F4B6-0182546D0D09}"/>
                </a:ext>
              </a:extLst>
            </p:cNvPr>
            <p:cNvSpPr/>
            <p:nvPr/>
          </p:nvSpPr>
          <p:spPr>
            <a:xfrm>
              <a:off x="7136846" y="4317198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1DCE436-9865-91A6-21E9-1D265F93820A}"/>
                </a:ext>
              </a:extLst>
            </p:cNvPr>
            <p:cNvCxnSpPr>
              <a:stCxn id="8" idx="5"/>
              <a:endCxn id="18" idx="0"/>
            </p:cNvCxnSpPr>
            <p:nvPr/>
          </p:nvCxnSpPr>
          <p:spPr>
            <a:xfrm>
              <a:off x="6980454" y="2515634"/>
              <a:ext cx="530008" cy="765725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7C58257-1574-E546-6E3B-BD21ABF54E79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 flipH="1">
              <a:off x="7190303" y="3371848"/>
              <a:ext cx="320159" cy="94535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BFFC6A-A858-DDF4-0BBF-C04377E33BBD}"/>
              </a:ext>
            </a:extLst>
          </p:cNvPr>
          <p:cNvGrpSpPr/>
          <p:nvPr/>
        </p:nvGrpSpPr>
        <p:grpSpPr>
          <a:xfrm>
            <a:off x="6112955" y="2036499"/>
            <a:ext cx="2524124" cy="2524125"/>
            <a:chOff x="5791200" y="1352550"/>
            <a:chExt cx="2505075" cy="25050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7C8626E-A947-9D12-E89E-11173C0D5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1352550"/>
              <a:ext cx="2505075" cy="2505075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1ECCE6E-3283-11FE-68B9-E1B41CD8192A}"/>
                </a:ext>
              </a:extLst>
            </p:cNvPr>
            <p:cNvSpPr/>
            <p:nvPr/>
          </p:nvSpPr>
          <p:spPr>
            <a:xfrm>
              <a:off x="6936823" y="1581147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B11300-B6A8-17FF-C999-79D065258B72}"/>
                </a:ext>
              </a:extLst>
            </p:cNvPr>
            <p:cNvSpPr/>
            <p:nvPr/>
          </p:nvSpPr>
          <p:spPr>
            <a:xfrm>
              <a:off x="7559154" y="2466968"/>
              <a:ext cx="106913" cy="904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E2D7A3BF-DE46-E365-5EF0-D6B2C40ECA94}"/>
                </a:ext>
              </a:extLst>
            </p:cNvPr>
            <p:cNvCxnSpPr>
              <a:cxnSpLocks/>
              <a:stCxn id="10" idx="6"/>
              <a:endCxn id="11" idx="0"/>
            </p:cNvCxnSpPr>
            <p:nvPr/>
          </p:nvCxnSpPr>
          <p:spPr>
            <a:xfrm>
              <a:off x="7043736" y="1626392"/>
              <a:ext cx="568875" cy="840576"/>
            </a:xfrm>
            <a:prstGeom prst="curvedConnector2">
              <a:avLst/>
            </a:prstGeom>
            <a:ln w="12700" cap="flat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500AB92-6622-6FBC-3715-F34BDFDB0FF9}"/>
                </a:ext>
              </a:extLst>
            </p:cNvPr>
            <p:cNvSpPr/>
            <p:nvPr/>
          </p:nvSpPr>
          <p:spPr>
            <a:xfrm>
              <a:off x="7505698" y="2466968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48E46C8-5FBA-4834-3531-39886D4CCDD9}"/>
                </a:ext>
              </a:extLst>
            </p:cNvPr>
            <p:cNvSpPr/>
            <p:nvPr/>
          </p:nvSpPr>
          <p:spPr>
            <a:xfrm>
              <a:off x="7184471" y="3459948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978107C-8BB2-D20F-7430-D0D5EB065DF7}"/>
                </a:ext>
              </a:extLst>
            </p:cNvPr>
            <p:cNvCxnSpPr>
              <a:cxnSpLocks/>
              <a:stCxn id="10" idx="5"/>
              <a:endCxn id="13" idx="0"/>
            </p:cNvCxnSpPr>
            <p:nvPr/>
          </p:nvCxnSpPr>
          <p:spPr>
            <a:xfrm>
              <a:off x="7028079" y="1658384"/>
              <a:ext cx="531076" cy="80858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0519844-422B-029E-BB4D-6E11D19A5433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flipH="1">
              <a:off x="7237928" y="2557457"/>
              <a:ext cx="321227" cy="902491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E96B416-2CF2-B716-CC35-ED81DD188D67}"/>
              </a:ext>
            </a:extLst>
          </p:cNvPr>
          <p:cNvGrpSpPr/>
          <p:nvPr/>
        </p:nvGrpSpPr>
        <p:grpSpPr>
          <a:xfrm>
            <a:off x="8741830" y="2041258"/>
            <a:ext cx="2524123" cy="2519363"/>
            <a:chOff x="4779962" y="1933575"/>
            <a:chExt cx="2514600" cy="25146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5037A8-1E69-71F2-FE20-1E8672B2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962" y="1933575"/>
              <a:ext cx="2514600" cy="2514600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D773C87-8C22-5FC3-8321-4C0BBF568549}"/>
                </a:ext>
              </a:extLst>
            </p:cNvPr>
            <p:cNvSpPr/>
            <p:nvPr/>
          </p:nvSpPr>
          <p:spPr>
            <a:xfrm>
              <a:off x="5925586" y="2085972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C610517-7AAD-36D5-01AC-4AEECFAA5996}"/>
                </a:ext>
              </a:extLst>
            </p:cNvPr>
            <p:cNvSpPr/>
            <p:nvPr/>
          </p:nvSpPr>
          <p:spPr>
            <a:xfrm>
              <a:off x="6386479" y="3833804"/>
              <a:ext cx="106913" cy="904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BACBA50-C820-123D-30D3-A8A66E8AE46C}"/>
                </a:ext>
              </a:extLst>
            </p:cNvPr>
            <p:cNvSpPr/>
            <p:nvPr/>
          </p:nvSpPr>
          <p:spPr>
            <a:xfrm>
              <a:off x="6545778" y="2983702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76090FF-67BE-1C13-252A-5FB6A3C04B42}"/>
                </a:ext>
              </a:extLst>
            </p:cNvPr>
            <p:cNvSpPr/>
            <p:nvPr/>
          </p:nvSpPr>
          <p:spPr>
            <a:xfrm>
              <a:off x="6173234" y="3964773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251EF94-7E55-F477-9E3F-C5A3D1232D63}"/>
                </a:ext>
              </a:extLst>
            </p:cNvPr>
            <p:cNvCxnSpPr>
              <a:stCxn id="24" idx="5"/>
              <a:endCxn id="26" idx="0"/>
            </p:cNvCxnSpPr>
            <p:nvPr/>
          </p:nvCxnSpPr>
          <p:spPr>
            <a:xfrm>
              <a:off x="6016842" y="2163209"/>
              <a:ext cx="582393" cy="820493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E833C2D-1F6A-3B5F-93CC-DBD708AF68D1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6226691" y="3074191"/>
              <a:ext cx="372544" cy="890582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5128909A-09E0-C8FF-563A-7603C1D9B601}"/>
                </a:ext>
              </a:extLst>
            </p:cNvPr>
            <p:cNvCxnSpPr>
              <a:cxnSpLocks/>
              <a:stCxn id="24" idx="6"/>
              <a:endCxn id="25" idx="6"/>
            </p:cNvCxnSpPr>
            <p:nvPr/>
          </p:nvCxnSpPr>
          <p:spPr>
            <a:xfrm>
              <a:off x="6032499" y="2131217"/>
              <a:ext cx="460893" cy="1747832"/>
            </a:xfrm>
            <a:prstGeom prst="curvedConnector3">
              <a:avLst>
                <a:gd name="adj1" fmla="val 130310"/>
              </a:avLst>
            </a:prstGeom>
            <a:ln w="12700" cap="flat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2652B7D-7A74-7347-3C31-FE734D07F709}"/>
              </a:ext>
            </a:extLst>
          </p:cNvPr>
          <p:cNvGrpSpPr/>
          <p:nvPr/>
        </p:nvGrpSpPr>
        <p:grpSpPr>
          <a:xfrm>
            <a:off x="11370704" y="2036499"/>
            <a:ext cx="2514600" cy="2514600"/>
            <a:chOff x="4838700" y="2171700"/>
            <a:chExt cx="2514600" cy="251460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7D69F6D-366D-67E1-51B7-7C91ABB8D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2171700"/>
              <a:ext cx="2514600" cy="2514600"/>
            </a:xfrm>
            <a:prstGeom prst="rect">
              <a:avLst/>
            </a:prstGeom>
          </p:spPr>
        </p:pic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C7AD135-63E6-3EE1-8902-762DDB35F2E0}"/>
                </a:ext>
              </a:extLst>
            </p:cNvPr>
            <p:cNvSpPr/>
            <p:nvPr/>
          </p:nvSpPr>
          <p:spPr>
            <a:xfrm>
              <a:off x="6057900" y="2451097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370979D-B021-DA44-4C60-3A9F0B451E64}"/>
                </a:ext>
              </a:extLst>
            </p:cNvPr>
            <p:cNvSpPr/>
            <p:nvPr/>
          </p:nvSpPr>
          <p:spPr>
            <a:xfrm>
              <a:off x="6610350" y="3160709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92EBA4F-5A18-0C47-6E32-8C2BC792F695}"/>
                </a:ext>
              </a:extLst>
            </p:cNvPr>
            <p:cNvSpPr/>
            <p:nvPr/>
          </p:nvSpPr>
          <p:spPr>
            <a:xfrm>
              <a:off x="6323260" y="4196547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A280DD9-6192-64F2-9646-5B4903AF396A}"/>
                </a:ext>
              </a:extLst>
            </p:cNvPr>
            <p:cNvCxnSpPr>
              <a:stCxn id="33" idx="5"/>
              <a:endCxn id="34" idx="0"/>
            </p:cNvCxnSpPr>
            <p:nvPr/>
          </p:nvCxnSpPr>
          <p:spPr>
            <a:xfrm>
              <a:off x="6149156" y="2528334"/>
              <a:ext cx="514651" cy="632375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EC639B6-ADBE-78A2-7C5B-F61A8DD88ACF}"/>
                </a:ext>
              </a:extLst>
            </p:cNvPr>
            <p:cNvCxnSpPr>
              <a:cxnSpLocks/>
              <a:stCxn id="34" idx="4"/>
              <a:endCxn id="35" idx="0"/>
            </p:cNvCxnSpPr>
            <p:nvPr/>
          </p:nvCxnSpPr>
          <p:spPr>
            <a:xfrm flipH="1">
              <a:off x="6376717" y="3251198"/>
              <a:ext cx="287090" cy="945349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6B50E4C9-71DE-12FB-4376-848C09A883B8}"/>
                </a:ext>
              </a:extLst>
            </p:cNvPr>
            <p:cNvCxnSpPr>
              <a:cxnSpLocks/>
              <a:stCxn id="33" idx="6"/>
              <a:endCxn id="35" idx="6"/>
            </p:cNvCxnSpPr>
            <p:nvPr/>
          </p:nvCxnSpPr>
          <p:spPr>
            <a:xfrm>
              <a:off x="6164813" y="2496342"/>
              <a:ext cx="265360" cy="1745450"/>
            </a:xfrm>
            <a:prstGeom prst="curvedConnector3">
              <a:avLst>
                <a:gd name="adj1" fmla="val 208891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7167CDC4-B044-3C78-4D88-C34F30EA90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1" y="2046021"/>
            <a:ext cx="2514600" cy="2514600"/>
          </a:xfrm>
          <a:prstGeom prst="rect">
            <a:avLst/>
          </a:prstGeom>
        </p:spPr>
      </p:pic>
      <p:sp>
        <p:nvSpPr>
          <p:cNvPr id="50" name="椭圆 49">
            <a:extLst>
              <a:ext uri="{FF2B5EF4-FFF2-40B4-BE49-F238E27FC236}">
                <a16:creationId xmlns:a16="http://schemas.microsoft.com/office/drawing/2014/main" id="{FB2453B4-8CAF-8FE4-35B6-705C6D542761}"/>
              </a:ext>
            </a:extLst>
          </p:cNvPr>
          <p:cNvSpPr/>
          <p:nvPr/>
        </p:nvSpPr>
        <p:spPr>
          <a:xfrm>
            <a:off x="2058025" y="2323315"/>
            <a:ext cx="106913" cy="90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83D2676-3E5C-4015-92F7-F0E5946F3E16}"/>
              </a:ext>
            </a:extLst>
          </p:cNvPr>
          <p:cNvSpPr/>
          <p:nvPr/>
        </p:nvSpPr>
        <p:spPr>
          <a:xfrm>
            <a:off x="2509192" y="3169418"/>
            <a:ext cx="106913" cy="90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57EBD3B-9E83-9D0E-A411-715A4B2BF19F}"/>
              </a:ext>
            </a:extLst>
          </p:cNvPr>
          <p:cNvSpPr/>
          <p:nvPr/>
        </p:nvSpPr>
        <p:spPr>
          <a:xfrm>
            <a:off x="2360428" y="4202116"/>
            <a:ext cx="106913" cy="90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285A65D-6B0B-4548-5F26-EB478C022410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2149281" y="2400552"/>
            <a:ext cx="413368" cy="768866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ECA3923-E4FB-9826-C140-B6514624B091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2413885" y="3259907"/>
            <a:ext cx="148764" cy="942209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427C35-BF18-906F-B64C-97085371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08" y="1352552"/>
            <a:ext cx="2505075" cy="250507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4E6E763-CEFC-792E-413B-0553BF5170D0}"/>
              </a:ext>
            </a:extLst>
          </p:cNvPr>
          <p:cNvSpPr/>
          <p:nvPr/>
        </p:nvSpPr>
        <p:spPr>
          <a:xfrm>
            <a:off x="8040931" y="1581149"/>
            <a:ext cx="106913" cy="90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7D1EEA-2D55-ABE9-535C-91C4088973A5}"/>
              </a:ext>
            </a:extLst>
          </p:cNvPr>
          <p:cNvSpPr/>
          <p:nvPr/>
        </p:nvSpPr>
        <p:spPr>
          <a:xfrm>
            <a:off x="8663262" y="2466970"/>
            <a:ext cx="106913" cy="904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BCC4DCEE-3231-FBE2-F4A8-2042B99656F3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8147844" y="1626394"/>
            <a:ext cx="568875" cy="840576"/>
          </a:xfrm>
          <a:prstGeom prst="curvedConnector2">
            <a:avLst/>
          </a:prstGeom>
          <a:ln w="12700" cap="flat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12C8F0D-DD59-6D84-82E1-EEA4A3624E33}"/>
              </a:ext>
            </a:extLst>
          </p:cNvPr>
          <p:cNvSpPr/>
          <p:nvPr/>
        </p:nvSpPr>
        <p:spPr>
          <a:xfrm>
            <a:off x="8609806" y="2466970"/>
            <a:ext cx="106913" cy="90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C0F8145-F80B-7AB8-ED9F-3BD1C3C709D8}"/>
              </a:ext>
            </a:extLst>
          </p:cNvPr>
          <p:cNvSpPr/>
          <p:nvPr/>
        </p:nvSpPr>
        <p:spPr>
          <a:xfrm>
            <a:off x="8288579" y="3459950"/>
            <a:ext cx="106913" cy="90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5E03E3D-9110-5E88-5C11-759177B189A7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8132187" y="1658386"/>
            <a:ext cx="531076" cy="80858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52BA76-CC77-80DA-498E-A96BEC72A58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342036" y="2557459"/>
            <a:ext cx="321227" cy="902491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11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C21E12-E94B-A6EF-23FD-C715EC49F798}"/>
              </a:ext>
            </a:extLst>
          </p:cNvPr>
          <p:cNvGrpSpPr/>
          <p:nvPr/>
        </p:nvGrpSpPr>
        <p:grpSpPr>
          <a:xfrm>
            <a:off x="5884068" y="1933575"/>
            <a:ext cx="2514600" cy="2514600"/>
            <a:chOff x="4779962" y="1933575"/>
            <a:chExt cx="2514600" cy="25146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EE94A03-4668-5606-D41A-C66A9F45E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962" y="1933575"/>
              <a:ext cx="2514600" cy="25146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A3DFB4A-ECE3-690F-92F7-52F18E97087A}"/>
                </a:ext>
              </a:extLst>
            </p:cNvPr>
            <p:cNvSpPr/>
            <p:nvPr/>
          </p:nvSpPr>
          <p:spPr>
            <a:xfrm>
              <a:off x="5925586" y="2085972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FD7FF78-7579-2249-5F32-3EFE7928B869}"/>
                </a:ext>
              </a:extLst>
            </p:cNvPr>
            <p:cNvSpPr/>
            <p:nvPr/>
          </p:nvSpPr>
          <p:spPr>
            <a:xfrm>
              <a:off x="6386479" y="3833804"/>
              <a:ext cx="106913" cy="904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FB806CB-770A-06BB-35A9-DD223DF79CD1}"/>
                </a:ext>
              </a:extLst>
            </p:cNvPr>
            <p:cNvSpPr/>
            <p:nvPr/>
          </p:nvSpPr>
          <p:spPr>
            <a:xfrm>
              <a:off x="6545778" y="2983702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0F7B705-729B-6427-704B-724B33341AE6}"/>
                </a:ext>
              </a:extLst>
            </p:cNvPr>
            <p:cNvSpPr/>
            <p:nvPr/>
          </p:nvSpPr>
          <p:spPr>
            <a:xfrm>
              <a:off x="6173234" y="3964773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504EA84-84FE-0245-4A7E-01446687B6B4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6016842" y="2163209"/>
              <a:ext cx="582393" cy="820493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19F996D-E016-ED08-15C0-6ECE52B493E8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226691" y="3074191"/>
              <a:ext cx="372544" cy="890582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0001088E-D9E5-0C99-97EC-ED61CD9C221D}"/>
                </a:ext>
              </a:extLst>
            </p:cNvPr>
            <p:cNvCxnSpPr>
              <a:cxnSpLocks/>
              <a:stCxn id="4" idx="6"/>
              <a:endCxn id="5" idx="6"/>
            </p:cNvCxnSpPr>
            <p:nvPr/>
          </p:nvCxnSpPr>
          <p:spPr>
            <a:xfrm>
              <a:off x="6032499" y="2131217"/>
              <a:ext cx="460893" cy="1747832"/>
            </a:xfrm>
            <a:prstGeom prst="curvedConnector3">
              <a:avLst>
                <a:gd name="adj1" fmla="val 130310"/>
              </a:avLst>
            </a:prstGeom>
            <a:ln w="12700" cap="flat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47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64527A-FE48-586F-BC24-5B3F1AE18144}"/>
              </a:ext>
            </a:extLst>
          </p:cNvPr>
          <p:cNvGrpSpPr/>
          <p:nvPr/>
        </p:nvGrpSpPr>
        <p:grpSpPr>
          <a:xfrm>
            <a:off x="5942806" y="2171700"/>
            <a:ext cx="2514600" cy="2514600"/>
            <a:chOff x="4838700" y="2171700"/>
            <a:chExt cx="2514600" cy="25146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6712BCF-1E16-FFC0-7F92-A689CE504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2171700"/>
              <a:ext cx="2514600" cy="25146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97DC140-E857-CA00-02C3-C83E313778CD}"/>
                </a:ext>
              </a:extLst>
            </p:cNvPr>
            <p:cNvSpPr/>
            <p:nvPr/>
          </p:nvSpPr>
          <p:spPr>
            <a:xfrm>
              <a:off x="6057900" y="2451097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0591A3F-A886-1CD9-A0B6-C60B2BC142D5}"/>
                </a:ext>
              </a:extLst>
            </p:cNvPr>
            <p:cNvSpPr/>
            <p:nvPr/>
          </p:nvSpPr>
          <p:spPr>
            <a:xfrm>
              <a:off x="6610350" y="3160709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C5615A-26EE-751D-D858-35D246D19D73}"/>
                </a:ext>
              </a:extLst>
            </p:cNvPr>
            <p:cNvSpPr/>
            <p:nvPr/>
          </p:nvSpPr>
          <p:spPr>
            <a:xfrm>
              <a:off x="6323260" y="4196547"/>
              <a:ext cx="106913" cy="9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D9C7AFF-A5E5-92B8-3CEA-A4353DA406C6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6149156" y="2528334"/>
              <a:ext cx="514651" cy="632375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6C057C-B35C-CE87-9F83-E41F18496FE6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376717" y="3251198"/>
              <a:ext cx="287090" cy="945349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820684D5-FBD7-3A75-93B6-4FFF12F0F854}"/>
                </a:ext>
              </a:extLst>
            </p:cNvPr>
            <p:cNvCxnSpPr>
              <a:cxnSpLocks/>
              <a:stCxn id="4" idx="6"/>
              <a:endCxn id="8" idx="6"/>
            </p:cNvCxnSpPr>
            <p:nvPr/>
          </p:nvCxnSpPr>
          <p:spPr>
            <a:xfrm>
              <a:off x="6164813" y="2496342"/>
              <a:ext cx="265360" cy="1745450"/>
            </a:xfrm>
            <a:prstGeom prst="curvedConnector3">
              <a:avLst>
                <a:gd name="adj1" fmla="val 202898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47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1</Words>
  <Application>Microsoft Office PowerPoint</Application>
  <PresentationFormat>自定义</PresentationFormat>
  <Paragraphs>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陈林 明</dc:creator>
  <cp:lastModifiedBy>陈林 明</cp:lastModifiedBy>
  <cp:revision>4</cp:revision>
  <dcterms:created xsi:type="dcterms:W3CDTF">2024-12-04T06:37:04Z</dcterms:created>
  <dcterms:modified xsi:type="dcterms:W3CDTF">2024-12-04T07:11:55Z</dcterms:modified>
</cp:coreProperties>
</file>