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B11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36734-7854-438D-9549-468F939CB6A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D51B2-0425-49F5-951F-FA863C124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0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D51B2-0425-49F5-951F-FA863C1247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C8A2-1F59-4F28-19FA-B2F9D1BD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C3A24B-C2D5-9854-3DA7-B1F1DD7F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EF11-BCAB-DC82-4B9B-12DBFD30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8848E-95B1-7B80-8D76-83BAE47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DD32-87DD-4C36-695E-1D9AFD4F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B308-C0C6-40DE-621C-80F1918E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B0D63-AD89-7A14-AF64-271FF739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C4D0B-B73F-0DC0-C0BF-491E5A29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E8885-2B4A-F60E-0371-07B9602F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1A13F-8E01-5B5C-EED5-C0DEB2E7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ABA3E-59FA-40B4-1DF3-78EBC018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1D09D-1C86-7405-AD21-6A216E76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6255B-68B5-343D-B994-220B9F3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15392-2705-3EA3-B175-DFE733A4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1D8BB-739E-E801-1DAC-7086E551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0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E3C22-CED2-26A8-92EE-6872065D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1BB9C-7073-6629-A067-BEE03E96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FC427-AF2E-A7C2-9B50-7D32C792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FEA4-32D4-3DF8-9193-F727943D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BE040-9623-5BC4-A20D-2206970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E1868-898B-0CE5-3D30-3C4C9C4E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65D7C-489A-E671-F4A6-A2877A69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B8DEF-2996-18DB-8D90-4B6ECBB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26BD1-B043-FAA8-F261-3BF493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4FECF-90D9-670A-97F5-A767A28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3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B584-0949-2119-4254-2C4BB8CE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478B3-3044-E74D-D503-D79DB5F6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9A5B-4F64-F1DA-9227-858C508B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FFB49-D77F-24F7-F748-21A34F11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C9EE5-ABFB-CA01-ED00-9EA9BEE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960D5-A308-8EE0-0BAB-F6FAC75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E1F3E-C631-D7F9-62F3-2703269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4B6BF-4187-39DE-4AB8-42E9DCF6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3F3DA-27DB-2E75-91D0-B0B80C1A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17B9F-D7BA-45D2-BC41-EA56A17E2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1972E9-BC9F-5A72-5DD1-802E105AE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22160-8D6B-C45E-483A-22FB2FA2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39990-B094-89C0-0D21-81F9464E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3B225-4B5B-933C-47C5-0963082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A9DE-2176-BE22-FFFC-60F4206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467B9-2843-1A58-C643-BDC8765B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A3780F-D485-7741-4616-5761D20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DAE54-ACD2-986E-F801-6A2314D4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97A8A-0663-D5EB-859F-488E7CC7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4D286-8A46-186E-01A7-8A023AC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CF71C-0901-F608-1050-1B568F0B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8EFB-F69C-9DD6-AC26-BEF13F5B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870F-84FA-2A6D-A2B5-B4EE859D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3E23F-D71A-A87B-DF1C-A7992AA9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054A7-D9E3-10D6-1373-8B042E1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A276E-3699-64BE-7B94-29499E15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1392C-B876-9C26-E063-7B879BB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57A9-F396-09CB-17D6-619FCD2A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568895-4028-145D-EED4-7BACDDDE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CA6BC-44AE-7FCE-02B1-75DBF1BE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94D86-8AF4-5992-87D3-A46C9632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858CC-C27D-C754-B084-17590002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FBEF0-B05F-8851-5101-DC46EC8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1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460C6-D1DC-B0BA-49D2-EC5ADBB6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0C6EB-328B-E04E-D0A6-B09AAC8F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ED54A-5BF4-A78A-FD7A-62CFF1B42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592-5097-4E30-8414-08B96CB759A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532D6-CF0B-2AEF-BC05-AD7291DC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739B4-4C43-E200-B54D-B5136997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9B49-6D6D-42A2-B061-DE598067A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C82082-8439-6DC5-C2B2-DB0FA6001599}"/>
              </a:ext>
            </a:extLst>
          </p:cNvPr>
          <p:cNvGrpSpPr/>
          <p:nvPr/>
        </p:nvGrpSpPr>
        <p:grpSpPr>
          <a:xfrm>
            <a:off x="-64773" y="469470"/>
            <a:ext cx="8193459" cy="5919059"/>
            <a:chOff x="5685764" y="246207"/>
            <a:chExt cx="8193459" cy="591905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FF8BE1-5D8B-6638-86F2-F2B10074BCCE}"/>
                </a:ext>
              </a:extLst>
            </p:cNvPr>
            <p:cNvSpPr/>
            <p:nvPr/>
          </p:nvSpPr>
          <p:spPr>
            <a:xfrm>
              <a:off x="5685764" y="527666"/>
              <a:ext cx="7304400" cy="5637600"/>
            </a:xfrm>
            <a:prstGeom prst="rect">
              <a:avLst/>
            </a:prstGeom>
            <a:blipFill dpi="0" rotWithShape="1">
              <a:blip r:embed="rId3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53576C8-1A7D-89DD-B0EC-AD7A5207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48" y="246207"/>
              <a:ext cx="8029575" cy="5743575"/>
            </a:xfrm>
            <a:prstGeom prst="rect">
              <a:avLst/>
            </a:prstGeom>
          </p:spPr>
        </p:pic>
        <p:sp>
          <p:nvSpPr>
            <p:cNvPr id="25" name="星形: 五角 24">
              <a:extLst>
                <a:ext uri="{FF2B5EF4-FFF2-40B4-BE49-F238E27FC236}">
                  <a16:creationId xmlns:a16="http://schemas.microsoft.com/office/drawing/2014/main" id="{FF2C4352-E2AC-8D24-FC5F-4375BD148518}"/>
                </a:ext>
              </a:extLst>
            </p:cNvPr>
            <p:cNvSpPr/>
            <p:nvPr/>
          </p:nvSpPr>
          <p:spPr>
            <a:xfrm>
              <a:off x="7931517" y="2824612"/>
              <a:ext cx="306146" cy="256312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176B99-498A-C97F-BCBE-F7B5A358DA38}"/>
              </a:ext>
            </a:extLst>
          </p:cNvPr>
          <p:cNvGrpSpPr/>
          <p:nvPr/>
        </p:nvGrpSpPr>
        <p:grpSpPr>
          <a:xfrm>
            <a:off x="5260672" y="1215038"/>
            <a:ext cx="5921194" cy="4427924"/>
            <a:chOff x="1163096" y="947903"/>
            <a:chExt cx="5921194" cy="442792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594F52D-1689-C797-13DE-4237E1DB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096" y="947903"/>
              <a:ext cx="5921194" cy="43401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24" name="星形: 五角 23">
              <a:extLst>
                <a:ext uri="{FF2B5EF4-FFF2-40B4-BE49-F238E27FC236}">
                  <a16:creationId xmlns:a16="http://schemas.microsoft.com/office/drawing/2014/main" id="{77CDD763-FAB7-8F35-CECA-BCBF0E09A0FC}"/>
                </a:ext>
              </a:extLst>
            </p:cNvPr>
            <p:cNvSpPr/>
            <p:nvPr/>
          </p:nvSpPr>
          <p:spPr>
            <a:xfrm>
              <a:off x="2909452" y="3768436"/>
              <a:ext cx="258619" cy="221673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星形: 五角 25">
              <a:extLst>
                <a:ext uri="{FF2B5EF4-FFF2-40B4-BE49-F238E27FC236}">
                  <a16:creationId xmlns:a16="http://schemas.microsoft.com/office/drawing/2014/main" id="{7CFB42E5-6414-57C0-2362-C8F3CCFDAF81}"/>
                </a:ext>
              </a:extLst>
            </p:cNvPr>
            <p:cNvSpPr/>
            <p:nvPr/>
          </p:nvSpPr>
          <p:spPr>
            <a:xfrm>
              <a:off x="1872941" y="5066265"/>
              <a:ext cx="258619" cy="221673"/>
            </a:xfrm>
            <a:prstGeom prst="star5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D23E3-236E-3E30-677B-32FAEACCABB0}"/>
                </a:ext>
              </a:extLst>
            </p:cNvPr>
            <p:cNvSpPr txBox="1"/>
            <p:nvPr/>
          </p:nvSpPr>
          <p:spPr>
            <a:xfrm>
              <a:off x="2151966" y="5006495"/>
              <a:ext cx="905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START</a:t>
              </a:r>
              <a:endPara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33" name="五边形 32">
            <a:extLst>
              <a:ext uri="{FF2B5EF4-FFF2-40B4-BE49-F238E27FC236}">
                <a16:creationId xmlns:a16="http://schemas.microsoft.com/office/drawing/2014/main" id="{98CA33D8-426B-3742-835A-0690403A4696}"/>
              </a:ext>
            </a:extLst>
          </p:cNvPr>
          <p:cNvSpPr/>
          <p:nvPr/>
        </p:nvSpPr>
        <p:spPr>
          <a:xfrm>
            <a:off x="4056890" y="1713040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>
            <a:extLst>
              <a:ext uri="{FF2B5EF4-FFF2-40B4-BE49-F238E27FC236}">
                <a16:creationId xmlns:a16="http://schemas.microsoft.com/office/drawing/2014/main" id="{EC40E98A-8F83-F352-3BD5-B4C6FD1F8D7F}"/>
              </a:ext>
            </a:extLst>
          </p:cNvPr>
          <p:cNvSpPr/>
          <p:nvPr/>
        </p:nvSpPr>
        <p:spPr>
          <a:xfrm>
            <a:off x="8827523" y="2985181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8C1E26ED-BA57-D462-43E7-02857E4B6FAD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2487126" y="1867749"/>
            <a:ext cx="1649518" cy="1345287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headEnd type="stealth" w="sm" len="sm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五边形 40">
            <a:extLst>
              <a:ext uri="{FF2B5EF4-FFF2-40B4-BE49-F238E27FC236}">
                <a16:creationId xmlns:a16="http://schemas.microsoft.com/office/drawing/2014/main" id="{0149FE02-C793-B370-DA34-943A9E74448B}"/>
              </a:ext>
            </a:extLst>
          </p:cNvPr>
          <p:cNvSpPr/>
          <p:nvPr/>
        </p:nvSpPr>
        <p:spPr>
          <a:xfrm>
            <a:off x="7424355" y="5380941"/>
            <a:ext cx="159508" cy="154709"/>
          </a:xfrm>
          <a:prstGeom prst="pentagon">
            <a:avLst/>
          </a:prstGeom>
          <a:solidFill>
            <a:srgbClr val="FF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C5D6E6-D5C2-D7A4-F64A-C1E22A835725}"/>
              </a:ext>
            </a:extLst>
          </p:cNvPr>
          <p:cNvSpPr txBox="1"/>
          <p:nvPr/>
        </p:nvSpPr>
        <p:spPr>
          <a:xfrm>
            <a:off x="7650182" y="5259570"/>
            <a:ext cx="27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Obstacle-avoiding Point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模型 42" descr="Light Gray Sphere">
                <a:extLst>
                  <a:ext uri="{FF2B5EF4-FFF2-40B4-BE49-F238E27FC236}">
                    <a16:creationId xmlns:a16="http://schemas.microsoft.com/office/drawing/2014/main" id="{C27C896D-256C-D39D-5A79-77F71DFDD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564348"/>
                  </p:ext>
                </p:extLst>
              </p:nvPr>
            </p:nvGraphicFramePr>
            <p:xfrm>
              <a:off x="7617788" y="3970008"/>
              <a:ext cx="1358325" cy="1358324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358325" cy="135832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y="-93536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3461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模型 42" descr="Light Gray Sphere">
                <a:extLst>
                  <a:ext uri="{FF2B5EF4-FFF2-40B4-BE49-F238E27FC236}">
                    <a16:creationId xmlns:a16="http://schemas.microsoft.com/office/drawing/2014/main" id="{C27C896D-256C-D39D-5A79-77F71DFDD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7788" y="3970008"/>
                <a:ext cx="1358325" cy="1358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 模型 43" descr="Light Gray Sphere">
                <a:extLst>
                  <a:ext uri="{FF2B5EF4-FFF2-40B4-BE49-F238E27FC236}">
                    <a16:creationId xmlns:a16="http://schemas.microsoft.com/office/drawing/2014/main" id="{FE8BA73F-F9E2-175F-07D5-18F9E6149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89395"/>
                  </p:ext>
                </p:extLst>
              </p:nvPr>
            </p:nvGraphicFramePr>
            <p:xfrm>
              <a:off x="8835208" y="3115294"/>
              <a:ext cx="781654" cy="80195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781654" cy="80195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185861" ay="-66822" az="-88962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2102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 模型 43" descr="Light Gray Sphere">
                <a:extLst>
                  <a:ext uri="{FF2B5EF4-FFF2-40B4-BE49-F238E27FC236}">
                    <a16:creationId xmlns:a16="http://schemas.microsoft.com/office/drawing/2014/main" id="{FE8BA73F-F9E2-175F-07D5-18F9E6149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35208" y="3115294"/>
                <a:ext cx="781654" cy="80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模型 44" descr="Light Gray Sphere">
                <a:extLst>
                  <a:ext uri="{FF2B5EF4-FFF2-40B4-BE49-F238E27FC236}">
                    <a16:creationId xmlns:a16="http://schemas.microsoft.com/office/drawing/2014/main" id="{B2D14B69-D3C8-6827-3080-CD1FA8E5A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138149"/>
                  </p:ext>
                </p:extLst>
              </p:nvPr>
            </p:nvGraphicFramePr>
            <p:xfrm>
              <a:off x="7089598" y="2519150"/>
              <a:ext cx="742706" cy="76199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742706" cy="7619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185861" ay="-66822" az="-88962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1070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模型 44" descr="Light Gray Sphere">
                <a:extLst>
                  <a:ext uri="{FF2B5EF4-FFF2-40B4-BE49-F238E27FC236}">
                    <a16:creationId xmlns:a16="http://schemas.microsoft.com/office/drawing/2014/main" id="{B2D14B69-D3C8-6827-3080-CD1FA8E5A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9598" y="2519150"/>
                <a:ext cx="742706" cy="76199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E7EAEC62-6DD5-D03A-904F-4B9987211AF8}"/>
              </a:ext>
            </a:extLst>
          </p:cNvPr>
          <p:cNvSpPr/>
          <p:nvPr/>
        </p:nvSpPr>
        <p:spPr>
          <a:xfrm>
            <a:off x="8173675" y="4522928"/>
            <a:ext cx="252483" cy="2524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1D469A-B8CD-3EF2-E9E4-B646693BC246}"/>
              </a:ext>
            </a:extLst>
          </p:cNvPr>
          <p:cNvSpPr/>
          <p:nvPr/>
        </p:nvSpPr>
        <p:spPr>
          <a:xfrm>
            <a:off x="9121991" y="3422661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AD270C-14A5-D0B8-1600-8F35340FD784}"/>
              </a:ext>
            </a:extLst>
          </p:cNvPr>
          <p:cNvSpPr/>
          <p:nvPr/>
        </p:nvSpPr>
        <p:spPr>
          <a:xfrm>
            <a:off x="3621416" y="4146407"/>
            <a:ext cx="252483" cy="2524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C4D165-804D-207D-B5E6-C4AB2CCAC2E3}"/>
              </a:ext>
            </a:extLst>
          </p:cNvPr>
          <p:cNvSpPr/>
          <p:nvPr/>
        </p:nvSpPr>
        <p:spPr>
          <a:xfrm>
            <a:off x="4550209" y="2312532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2F88C9-CA33-F7D6-13F8-608782142F51}"/>
              </a:ext>
            </a:extLst>
          </p:cNvPr>
          <p:cNvSpPr/>
          <p:nvPr/>
        </p:nvSpPr>
        <p:spPr>
          <a:xfrm>
            <a:off x="7353473" y="2796840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EF8DEB-C7BC-C7AD-0EF3-9EC69E84AE40}"/>
              </a:ext>
            </a:extLst>
          </p:cNvPr>
          <p:cNvSpPr/>
          <p:nvPr/>
        </p:nvSpPr>
        <p:spPr>
          <a:xfrm>
            <a:off x="3018126" y="1687085"/>
            <a:ext cx="235572" cy="2066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陈林 明</dc:creator>
  <cp:lastModifiedBy>陈林 明</cp:lastModifiedBy>
  <cp:revision>2</cp:revision>
  <dcterms:created xsi:type="dcterms:W3CDTF">2024-11-22T16:33:02Z</dcterms:created>
  <dcterms:modified xsi:type="dcterms:W3CDTF">2024-12-04T06:31:28Z</dcterms:modified>
</cp:coreProperties>
</file>