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372" r:id="rId2"/>
    <p:sldId id="373" r:id="rId3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4" autoAdjust="0"/>
    <p:restoredTop sz="96408" autoAdjust="0"/>
  </p:normalViewPr>
  <p:slideViewPr>
    <p:cSldViewPr snapToGrid="0">
      <p:cViewPr>
        <p:scale>
          <a:sx n="33" d="100"/>
          <a:sy n="33" d="100"/>
        </p:scale>
        <p:origin x="1986" y="-18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36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6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phonebook3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997" y="2177285"/>
            <a:ext cx="8001278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phonebook3&gt;list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507075" y="2177285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42910636" y="2329685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1013114" y="990600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397141" y="952500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 smtClean="0">
                <a:solidFill>
                  <a:schemeClr val="tx1"/>
                </a:solidFill>
                <a:latin typeface="+mn-ea"/>
              </a:rPr>
              <a:t>sqlSession</a:t>
            </a:r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656643" y="990600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4719136" y="2315294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984948" y="2177285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7"/>
          <p:cNvSpPr>
            <a:spLocks noChangeArrowheads="1"/>
          </p:cNvSpPr>
          <p:nvPr/>
        </p:nvSpPr>
        <p:spPr bwMode="auto">
          <a:xfrm>
            <a:off x="696062" y="4295582"/>
            <a:ext cx="6159558" cy="535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2400" b="1" dirty="0">
                <a:latin typeface="+mn-ea"/>
                <a:ea typeface="+mn-ea"/>
                <a:hlinkClick r:id="rId3"/>
              </a:rPr>
              <a:t>http://</a:t>
            </a:r>
            <a:r>
              <a:rPr lang="en-US" altLang="ko-KR" sz="2400" b="1" dirty="0" smtClean="0">
                <a:latin typeface="+mn-ea"/>
                <a:ea typeface="+mn-ea"/>
                <a:hlinkClick r:id="rId3"/>
              </a:rPr>
              <a:t>localhost:8000/phonebook3/</a:t>
            </a:r>
            <a:r>
              <a:rPr lang="en-US" altLang="ko-KR" sz="2400" b="1" dirty="0" smtClean="0">
                <a:latin typeface="+mn-ea"/>
                <a:ea typeface="+mn-ea"/>
              </a:rPr>
              <a:t>list</a:t>
            </a:r>
            <a:endParaRPr lang="en-US" altLang="ko-KR" sz="2400" b="1" dirty="0" smtClean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831719" y="3779777"/>
            <a:ext cx="53109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0" b="1" dirty="0" smtClean="0">
                <a:solidFill>
                  <a:srgbClr val="C00000"/>
                </a:solidFill>
                <a:latin typeface="+mn-ea"/>
              </a:rPr>
              <a:t>/list</a:t>
            </a:r>
            <a:endParaRPr lang="en-US" altLang="ko-KR" sz="60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6000" dirty="0" smtClean="0">
                <a:solidFill>
                  <a:srgbClr val="000000"/>
                </a:solidFill>
                <a:latin typeface="+mn-ea"/>
              </a:rPr>
              <a:t>list()</a:t>
            </a:r>
            <a:endParaRPr lang="ko-KR" altLang="en-US" sz="6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269275" y="4734604"/>
            <a:ext cx="11961825" cy="5034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671406" y="4719625"/>
            <a:ext cx="12313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dirty="0" err="1" smtClean="0">
                <a:solidFill>
                  <a:srgbClr val="000000"/>
                </a:solidFill>
                <a:latin typeface="+mn-ea"/>
              </a:rPr>
              <a:t>selectList</a:t>
            </a:r>
            <a:r>
              <a:rPr lang="en-US" altLang="ko-KR" sz="4800" dirty="0" smtClean="0">
                <a:solidFill>
                  <a:srgbClr val="000000"/>
                </a:solidFill>
                <a:latin typeface="+mn-ea"/>
              </a:rPr>
              <a:t>(“</a:t>
            </a:r>
            <a:r>
              <a:rPr lang="en-US" altLang="ko-KR" sz="4800" dirty="0" err="1" smtClean="0">
                <a:solidFill>
                  <a:srgbClr val="C00000"/>
                </a:solidFill>
                <a:latin typeface="+mn-ea"/>
              </a:rPr>
              <a:t>selectList</a:t>
            </a:r>
            <a:r>
              <a:rPr lang="en-US" altLang="ko-KR" sz="4800" dirty="0" smtClean="0">
                <a:solidFill>
                  <a:srgbClr val="000000"/>
                </a:solidFill>
                <a:latin typeface="+mn-ea"/>
              </a:rPr>
              <a:t>”)</a:t>
            </a:r>
            <a:endParaRPr lang="ko-KR" altLang="en-US" sz="48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6513575" y="4709223"/>
            <a:ext cx="3228844" cy="7572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513575" y="3891296"/>
            <a:ext cx="5310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personId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=3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56513575" y="5274311"/>
            <a:ext cx="2961726" cy="3590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0875481" y="5855841"/>
            <a:ext cx="41947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List&lt;</a:t>
            </a:r>
            <a:r>
              <a:rPr lang="en-US" altLang="ko-KR" sz="4400" dirty="0" err="1" smtClean="0">
                <a:latin typeface="+mn-ea"/>
              </a:rPr>
              <a:t>PersonVo</a:t>
            </a:r>
            <a:r>
              <a:rPr lang="en-US" altLang="ko-KR" sz="4400" dirty="0" smtClean="0">
                <a:latin typeface="+mn-ea"/>
              </a:rPr>
              <a:t>&gt;</a:t>
            </a:r>
            <a:endParaRPr lang="en-US" altLang="ko-KR" sz="4400" dirty="0" smtClean="0">
              <a:latin typeface="+mn-ea"/>
            </a:endParaRPr>
          </a:p>
          <a:p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0x777</a:t>
            </a:r>
            <a:endParaRPr lang="ko-KR" alt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13611868" y="5369101"/>
            <a:ext cx="7309016" cy="1433457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508113" y="6448615"/>
            <a:ext cx="3856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list.jsp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671286" y="12537032"/>
            <a:ext cx="824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selectOne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(“</a:t>
            </a:r>
            <a:r>
              <a:rPr lang="en-US" altLang="ko-KR" sz="4000" dirty="0" smtClean="0">
                <a:solidFill>
                  <a:srgbClr val="C00000"/>
                </a:solidFill>
                <a:latin typeface="+mn-ea"/>
              </a:rPr>
              <a:t>selectOne2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”, </a:t>
            </a:r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personId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 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56513575" y="12950673"/>
            <a:ext cx="3228844" cy="7572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513575" y="12132746"/>
            <a:ext cx="5310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personId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=3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56513575" y="13515761"/>
            <a:ext cx="2961726" cy="3590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6717004" y="13608978"/>
            <a:ext cx="169148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Map</a:t>
            </a:r>
            <a:endParaRPr lang="en-US" altLang="ko-KR" sz="4400" dirty="0" smtClean="0">
              <a:latin typeface="+mn-ea"/>
            </a:endParaRPr>
          </a:p>
          <a:p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0x777</a:t>
            </a:r>
            <a:endParaRPr lang="ko-KR" alt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7384375" y="2177285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8823614" y="990600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657309" y="4495636"/>
            <a:ext cx="5310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0" dirty="0" err="1" smtClean="0">
                <a:solidFill>
                  <a:srgbClr val="C00000"/>
                </a:solidFill>
                <a:latin typeface="+mn-ea"/>
              </a:rPr>
              <a:t>getPersonList</a:t>
            </a:r>
            <a:r>
              <a:rPr lang="en-US" altLang="ko-KR" sz="6000" dirty="0" smtClean="0">
                <a:solidFill>
                  <a:srgbClr val="C00000"/>
                </a:solidFill>
                <a:latin typeface="+mn-ea"/>
              </a:rPr>
              <a:t>()</a:t>
            </a:r>
            <a:endParaRPr lang="ko-KR" altLang="en-US" sz="6000" dirty="0" err="1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23975226" y="4692064"/>
            <a:ext cx="4332877" cy="4254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6634114" y="990600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Dao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283154" y="4495635"/>
            <a:ext cx="5310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0" dirty="0" err="1" smtClean="0">
                <a:solidFill>
                  <a:srgbClr val="000000"/>
                </a:solidFill>
                <a:latin typeface="+mn-ea"/>
              </a:rPr>
              <a:t>getPersonList</a:t>
            </a:r>
            <a:r>
              <a:rPr lang="en-US" altLang="ko-KR" sz="60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6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3512175" y="4649525"/>
            <a:ext cx="4022406" cy="8507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41426081" y="4649525"/>
            <a:ext cx="4022406" cy="8507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41491987" y="5367528"/>
            <a:ext cx="2961726" cy="3590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3374137" y="6036357"/>
            <a:ext cx="41947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List&lt;</a:t>
            </a:r>
            <a:r>
              <a:rPr lang="en-US" altLang="ko-KR" sz="4400" dirty="0" err="1" smtClean="0">
                <a:latin typeface="+mn-ea"/>
              </a:rPr>
              <a:t>PersonVo</a:t>
            </a:r>
            <a:r>
              <a:rPr lang="en-US" altLang="ko-KR" sz="4400" dirty="0" smtClean="0">
                <a:latin typeface="+mn-ea"/>
              </a:rPr>
              <a:t>&gt;</a:t>
            </a:r>
            <a:endParaRPr lang="en-US" altLang="ko-KR" sz="4400" dirty="0" smtClean="0">
              <a:latin typeface="+mn-ea"/>
            </a:endParaRPr>
          </a:p>
          <a:p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0x777</a:t>
            </a:r>
            <a:endParaRPr lang="ko-KR" alt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 flipH="1">
            <a:off x="33792802" y="5367528"/>
            <a:ext cx="2961726" cy="3590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23848837" y="5367528"/>
            <a:ext cx="4023112" cy="3590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23975226" y="6036357"/>
            <a:ext cx="41947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List&lt;</a:t>
            </a:r>
            <a:r>
              <a:rPr lang="en-US" altLang="ko-KR" sz="4400" dirty="0" err="1" smtClean="0">
                <a:latin typeface="+mn-ea"/>
              </a:rPr>
              <a:t>PersonVo</a:t>
            </a:r>
            <a:r>
              <a:rPr lang="en-US" altLang="ko-KR" sz="4400" dirty="0" smtClean="0">
                <a:latin typeface="+mn-ea"/>
              </a:rPr>
              <a:t>&gt;</a:t>
            </a:r>
            <a:endParaRPr lang="en-US" altLang="ko-KR" sz="4400" dirty="0" smtClean="0">
              <a:latin typeface="+mn-ea"/>
            </a:endParaRPr>
          </a:p>
          <a:p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0x777</a:t>
            </a:r>
            <a:endParaRPr lang="ko-KR" alt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741772" y="6710116"/>
            <a:ext cx="41947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List&lt;</a:t>
            </a:r>
            <a:r>
              <a:rPr lang="en-US" altLang="ko-KR" sz="4400" dirty="0" err="1" smtClean="0">
                <a:latin typeface="+mn-ea"/>
              </a:rPr>
              <a:t>PersonVo</a:t>
            </a:r>
            <a:r>
              <a:rPr lang="en-US" altLang="ko-KR" sz="4400" dirty="0" smtClean="0">
                <a:latin typeface="+mn-ea"/>
              </a:rPr>
              <a:t>&gt;</a:t>
            </a:r>
            <a:endParaRPr lang="en-US" altLang="ko-KR" sz="4400" dirty="0" smtClean="0">
              <a:latin typeface="+mn-ea"/>
            </a:endParaRPr>
          </a:p>
          <a:p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0x777</a:t>
            </a:r>
            <a:endParaRPr lang="ko-KR" alt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31" y="5718769"/>
            <a:ext cx="2047368" cy="561563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6" name="직선 화살표 연결선 35"/>
          <p:cNvCxnSpPr/>
          <p:nvPr/>
        </p:nvCxnSpPr>
        <p:spPr>
          <a:xfrm flipH="1" flipV="1">
            <a:off x="2271212" y="7083723"/>
            <a:ext cx="9074103" cy="4514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7997" y="13533713"/>
            <a:ext cx="8001278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phonebook3&gt;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n-ea"/>
              </a:rPr>
              <a:t>writeForm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직사각형 7"/>
          <p:cNvSpPr>
            <a:spLocks noChangeArrowheads="1"/>
          </p:cNvSpPr>
          <p:nvPr/>
        </p:nvSpPr>
        <p:spPr bwMode="auto">
          <a:xfrm>
            <a:off x="696062" y="15002350"/>
            <a:ext cx="7019188" cy="535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2400" b="1" dirty="0">
                <a:latin typeface="+mn-ea"/>
                <a:ea typeface="+mn-ea"/>
                <a:hlinkClick r:id="rId3"/>
              </a:rPr>
              <a:t>http://</a:t>
            </a:r>
            <a:r>
              <a:rPr lang="en-US" altLang="ko-KR" sz="2400" b="1" dirty="0" smtClean="0">
                <a:latin typeface="+mn-ea"/>
                <a:ea typeface="+mn-ea"/>
                <a:hlinkClick r:id="rId3"/>
              </a:rPr>
              <a:t>localhost:8000/phonebook3/</a:t>
            </a:r>
            <a:r>
              <a:rPr lang="en-US" altLang="ko-KR" sz="2400" b="1" dirty="0" smtClean="0">
                <a:latin typeface="+mn-ea"/>
                <a:ea typeface="+mn-ea"/>
              </a:rPr>
              <a:t>writeForm</a:t>
            </a:r>
            <a:endParaRPr lang="en-US" altLang="ko-KR" sz="2400" b="1" dirty="0" smtClean="0">
              <a:latin typeface="+mn-ea"/>
              <a:ea typeface="+mn-ea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8269275" y="15260176"/>
            <a:ext cx="11961825" cy="5034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0831719" y="13699889"/>
            <a:ext cx="53109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0" b="1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en-US" altLang="ko-KR" sz="6000" b="1" dirty="0" err="1" smtClean="0">
                <a:solidFill>
                  <a:srgbClr val="C00000"/>
                </a:solidFill>
                <a:latin typeface="+mn-ea"/>
              </a:rPr>
              <a:t>writeForm</a:t>
            </a:r>
            <a:endParaRPr lang="en-US" altLang="ko-KR" sz="60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6000" dirty="0" err="1" smtClean="0">
                <a:solidFill>
                  <a:srgbClr val="000000"/>
                </a:solidFill>
                <a:latin typeface="+mn-ea"/>
              </a:rPr>
              <a:t>writeForm</a:t>
            </a:r>
            <a:r>
              <a:rPr lang="en-US" altLang="ko-KR" sz="60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6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1508113" y="17432612"/>
            <a:ext cx="3856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writeForm.jsp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 flipH="1">
            <a:off x="15364790" y="15571247"/>
            <a:ext cx="5556095" cy="221530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 flipV="1">
            <a:off x="2318568" y="17845217"/>
            <a:ext cx="9074103" cy="4514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93631" y="17226116"/>
            <a:ext cx="1524937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46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997" y="2177285"/>
            <a:ext cx="8001278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phonebook3&gt;write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507075" y="2177285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42910636" y="2329685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1013114" y="990600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397141" y="952500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 smtClean="0">
                <a:solidFill>
                  <a:schemeClr val="tx1"/>
                </a:solidFill>
                <a:latin typeface="+mn-ea"/>
              </a:rPr>
              <a:t>sqlSession</a:t>
            </a:r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656643" y="990600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4719136" y="2315294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7"/>
          <p:cNvSpPr>
            <a:spLocks noChangeArrowheads="1"/>
          </p:cNvSpPr>
          <p:nvPr/>
        </p:nvSpPr>
        <p:spPr bwMode="auto">
          <a:xfrm>
            <a:off x="696061" y="4295582"/>
            <a:ext cx="6274553" cy="978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2400" b="1" dirty="0">
                <a:latin typeface="+mn-ea"/>
                <a:ea typeface="+mn-ea"/>
              </a:rPr>
              <a:t>http://</a:t>
            </a:r>
            <a:r>
              <a:rPr lang="en-US" altLang="ko-KR" sz="2400" b="1" dirty="0" smtClean="0">
                <a:latin typeface="+mn-ea"/>
                <a:ea typeface="+mn-ea"/>
              </a:rPr>
              <a:t>localhost:8000/phonebook3/write?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+mn-ea"/>
                <a:ea typeface="+mn-ea"/>
              </a:rPr>
              <a:t>name=</a:t>
            </a:r>
            <a:r>
              <a:rPr lang="ko-KR" altLang="en-US" sz="2400" b="1" dirty="0" smtClean="0">
                <a:latin typeface="+mn-ea"/>
                <a:ea typeface="+mn-ea"/>
              </a:rPr>
              <a:t>이효리</a:t>
            </a:r>
            <a:r>
              <a:rPr lang="en-US" altLang="ko-KR" sz="2400" b="1" dirty="0" smtClean="0">
                <a:latin typeface="+mn-ea"/>
                <a:ea typeface="+mn-ea"/>
              </a:rPr>
              <a:t>&amp;</a:t>
            </a:r>
            <a:r>
              <a:rPr lang="en-US" altLang="ko-KR" sz="2400" b="1" dirty="0" err="1" smtClean="0">
                <a:latin typeface="+mn-ea"/>
                <a:ea typeface="+mn-ea"/>
              </a:rPr>
              <a:t>hp</a:t>
            </a:r>
            <a:r>
              <a:rPr lang="en-US" altLang="ko-KR" sz="2400" b="1" dirty="0" smtClean="0">
                <a:latin typeface="+mn-ea"/>
                <a:ea typeface="+mn-ea"/>
              </a:rPr>
              <a:t>=010&amp;company=02</a:t>
            </a:r>
            <a:endParaRPr lang="en-US" altLang="ko-KR" sz="2400" b="1" dirty="0" smtClean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237767" y="3779777"/>
            <a:ext cx="7200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0" b="1" dirty="0" smtClean="0">
                <a:solidFill>
                  <a:srgbClr val="C00000"/>
                </a:solidFill>
                <a:latin typeface="+mn-ea"/>
              </a:rPr>
              <a:t>/write</a:t>
            </a:r>
            <a:endParaRPr lang="en-US" altLang="ko-KR" sz="60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6000" dirty="0" smtClean="0">
                <a:solidFill>
                  <a:srgbClr val="000000"/>
                </a:solidFill>
                <a:latin typeface="+mn-ea"/>
              </a:rPr>
              <a:t>write(</a:t>
            </a:r>
            <a:r>
              <a:rPr lang="en-US" altLang="ko-KR" sz="6000" dirty="0" err="1">
                <a:solidFill>
                  <a:srgbClr val="000000"/>
                </a:solidFill>
                <a:latin typeface="+mn-ea"/>
              </a:rPr>
              <a:t>P</a:t>
            </a:r>
            <a:r>
              <a:rPr lang="en-US" altLang="ko-KR" sz="6000" dirty="0" err="1" smtClean="0">
                <a:solidFill>
                  <a:srgbClr val="000000"/>
                </a:solidFill>
                <a:latin typeface="+mn-ea"/>
              </a:rPr>
              <a:t>ersonVo</a:t>
            </a:r>
            <a:r>
              <a:rPr lang="en-US" altLang="ko-KR" sz="6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6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269275" y="4734604"/>
            <a:ext cx="10616068" cy="4467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671406" y="4719625"/>
            <a:ext cx="7002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dirty="0" smtClean="0">
                <a:solidFill>
                  <a:srgbClr val="000000"/>
                </a:solidFill>
                <a:latin typeface="+mn-ea"/>
              </a:rPr>
              <a:t>insert(“</a:t>
            </a:r>
            <a:r>
              <a:rPr lang="en-US" altLang="ko-KR" sz="4800" dirty="0" smtClean="0">
                <a:solidFill>
                  <a:srgbClr val="C00000"/>
                </a:solidFill>
                <a:latin typeface="+mn-ea"/>
              </a:rPr>
              <a:t>insert</a:t>
            </a:r>
            <a:r>
              <a:rPr lang="en-US" altLang="ko-KR" sz="4800" dirty="0" smtClean="0">
                <a:solidFill>
                  <a:srgbClr val="000000"/>
                </a:solidFill>
                <a:latin typeface="+mn-ea"/>
              </a:rPr>
              <a:t>”, </a:t>
            </a:r>
            <a:r>
              <a:rPr lang="en-US" altLang="ko-KR" sz="4800" dirty="0" err="1" smtClean="0">
                <a:solidFill>
                  <a:srgbClr val="000000"/>
                </a:solidFill>
                <a:latin typeface="+mn-ea"/>
              </a:rPr>
              <a:t>vo</a:t>
            </a:r>
            <a:r>
              <a:rPr lang="en-US" altLang="ko-KR" sz="48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154034" y="5425554"/>
            <a:ext cx="16369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count</a:t>
            </a:r>
            <a:endParaRPr lang="ko-KR" alt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539852" y="5810275"/>
            <a:ext cx="15131545" cy="13353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7384375" y="2177285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8823614" y="990600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657309" y="4495636"/>
            <a:ext cx="5310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0" dirty="0" err="1" smtClean="0">
                <a:solidFill>
                  <a:srgbClr val="C00000"/>
                </a:solidFill>
                <a:latin typeface="+mn-ea"/>
              </a:rPr>
              <a:t>writePerson</a:t>
            </a:r>
            <a:r>
              <a:rPr lang="en-US" altLang="ko-KR" sz="6000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sz="6000" dirty="0" err="1" smtClean="0">
                <a:solidFill>
                  <a:srgbClr val="C00000"/>
                </a:solidFill>
                <a:latin typeface="+mn-ea"/>
              </a:rPr>
              <a:t>vo</a:t>
            </a:r>
            <a:r>
              <a:rPr lang="en-US" altLang="ko-KR" sz="6000" dirty="0" smtClean="0">
                <a:solidFill>
                  <a:srgbClr val="C00000"/>
                </a:solidFill>
                <a:latin typeface="+mn-ea"/>
              </a:rPr>
              <a:t>)</a:t>
            </a:r>
            <a:endParaRPr lang="ko-KR" altLang="en-US" sz="6000" dirty="0" err="1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25515542" y="4734604"/>
            <a:ext cx="2792561" cy="4467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6634114" y="990600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Dao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283154" y="4495635"/>
            <a:ext cx="5310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0" dirty="0" err="1" smtClean="0">
                <a:solidFill>
                  <a:srgbClr val="000000"/>
                </a:solidFill>
                <a:latin typeface="+mn-ea"/>
              </a:rPr>
              <a:t>peronInsert</a:t>
            </a:r>
            <a:r>
              <a:rPr lang="en-US" altLang="ko-KR" sz="6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6000" dirty="0" err="1" smtClean="0">
                <a:solidFill>
                  <a:srgbClr val="000000"/>
                </a:solidFill>
                <a:latin typeface="+mn-ea"/>
              </a:rPr>
              <a:t>vo</a:t>
            </a:r>
            <a:r>
              <a:rPr lang="en-US" altLang="ko-KR" sz="6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6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4236214" y="4692064"/>
            <a:ext cx="3298367" cy="4254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41426081" y="4649525"/>
            <a:ext cx="4022406" cy="8507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41491987" y="5367528"/>
            <a:ext cx="2961726" cy="3590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34020283" y="5367528"/>
            <a:ext cx="2961726" cy="3590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25207493" y="5367528"/>
            <a:ext cx="2962471" cy="3590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539852" y="7992904"/>
            <a:ext cx="2271013" cy="79904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1126043" y="6194995"/>
            <a:ext cx="2335345" cy="1797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리다이렉트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335673" y="3779777"/>
            <a:ext cx="25548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 smtClean="0">
                <a:latin typeface="+mn-ea"/>
              </a:rPr>
              <a:t>PersonVo</a:t>
            </a:r>
            <a:endParaRPr lang="en-US" altLang="ko-KR" sz="4400" dirty="0" smtClean="0"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3832241" y="3779777"/>
            <a:ext cx="25548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 smtClean="0">
                <a:latin typeface="+mn-ea"/>
              </a:rPr>
              <a:t>PersonVo</a:t>
            </a:r>
            <a:endParaRPr lang="en-US" altLang="ko-KR" sz="4400" dirty="0" smtClean="0"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1938270" y="3835181"/>
            <a:ext cx="25548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 smtClean="0">
                <a:latin typeface="+mn-ea"/>
              </a:rPr>
              <a:t>PersonVo</a:t>
            </a:r>
            <a:endParaRPr lang="en-US" altLang="ko-KR" sz="4400" dirty="0" smtClean="0"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4422709" y="5425554"/>
            <a:ext cx="16369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count</a:t>
            </a:r>
            <a:endParaRPr lang="ko-KR" alt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7997" y="10731349"/>
            <a:ext cx="8001278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phonebook3&gt;</a:t>
            </a:r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delete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61" y="12004336"/>
            <a:ext cx="2047368" cy="5615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7" name="직사각형 7"/>
          <p:cNvSpPr>
            <a:spLocks noChangeArrowheads="1"/>
          </p:cNvSpPr>
          <p:nvPr/>
        </p:nvSpPr>
        <p:spPr bwMode="auto">
          <a:xfrm>
            <a:off x="696061" y="12004336"/>
            <a:ext cx="10376117" cy="535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2400" b="1" dirty="0">
                <a:latin typeface="+mn-ea"/>
                <a:ea typeface="+mn-ea"/>
              </a:rPr>
              <a:t>http://</a:t>
            </a:r>
            <a:r>
              <a:rPr lang="en-US" altLang="ko-KR" sz="2400" b="1" dirty="0" smtClean="0">
                <a:latin typeface="+mn-ea"/>
                <a:ea typeface="+mn-ea"/>
              </a:rPr>
              <a:t>localhost:8000/phonebook3/delete?</a:t>
            </a:r>
            <a:r>
              <a:rPr lang="en-US" altLang="ko-KR" sz="2400" b="1" dirty="0" smtClean="0">
                <a:latin typeface="+mn-ea"/>
                <a:ea typeface="+mn-ea"/>
              </a:rPr>
              <a:t>p</a:t>
            </a:r>
            <a:r>
              <a:rPr lang="en-US" altLang="ko-KR" sz="2400" b="1" dirty="0" smtClean="0">
                <a:latin typeface="+mn-ea"/>
                <a:ea typeface="+mn-ea"/>
              </a:rPr>
              <a:t>ersonid=3</a:t>
            </a:r>
            <a:endParaRPr lang="en-US" altLang="ko-KR" sz="2400" b="1" dirty="0" smtClean="0">
              <a:latin typeface="+mn-ea"/>
              <a:ea typeface="+mn-ea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1719745" y="12502349"/>
            <a:ext cx="4091120" cy="174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9237767" y="11302605"/>
            <a:ext cx="7200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0" b="1" dirty="0" smtClean="0">
                <a:solidFill>
                  <a:srgbClr val="C00000"/>
                </a:solidFill>
                <a:latin typeface="+mn-ea"/>
              </a:rPr>
              <a:t>/delete</a:t>
            </a:r>
            <a:endParaRPr lang="en-US" altLang="ko-KR" sz="60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6000" dirty="0" smtClean="0">
                <a:solidFill>
                  <a:srgbClr val="000000"/>
                </a:solidFill>
                <a:latin typeface="+mn-ea"/>
              </a:rPr>
              <a:t>delete(</a:t>
            </a:r>
            <a:r>
              <a:rPr lang="en-US" altLang="ko-KR" sz="6000" dirty="0" err="1" smtClean="0">
                <a:solidFill>
                  <a:srgbClr val="000000"/>
                </a:solidFill>
                <a:latin typeface="+mn-ea"/>
              </a:rPr>
              <a:t>personId</a:t>
            </a:r>
            <a:r>
              <a:rPr lang="en-US" altLang="ko-KR" sz="6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6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8662277" y="12222000"/>
            <a:ext cx="10616068" cy="4467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>
            <a:off x="3539853" y="13241596"/>
            <a:ext cx="15507481" cy="643116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>
            <a:off x="3539852" y="21083322"/>
            <a:ext cx="2271013" cy="79904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1126043" y="19285413"/>
            <a:ext cx="2335345" cy="1797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리다이렉트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8009408" y="12502349"/>
            <a:ext cx="6468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0" dirty="0" err="1" smtClean="0">
                <a:solidFill>
                  <a:srgbClr val="C00000"/>
                </a:solidFill>
                <a:latin typeface="+mn-ea"/>
              </a:rPr>
              <a:t>deletePerson</a:t>
            </a:r>
            <a:r>
              <a:rPr lang="en-US" altLang="ko-KR" sz="6000" dirty="0" smtClean="0">
                <a:solidFill>
                  <a:srgbClr val="C00000"/>
                </a:solidFill>
                <a:latin typeface="+mn-ea"/>
              </a:rPr>
              <a:t>(id)</a:t>
            </a:r>
            <a:endParaRPr lang="ko-KR" altLang="en-US" sz="6000" dirty="0" err="1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V="1">
            <a:off x="25515542" y="12819762"/>
            <a:ext cx="2792561" cy="4467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25335673" y="11891614"/>
            <a:ext cx="2428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 smtClean="0">
                <a:latin typeface="+mn-ea"/>
              </a:rPr>
              <a:t>personId</a:t>
            </a:r>
            <a:endParaRPr lang="en-US" altLang="ko-KR" sz="4400" dirty="0" smtClean="0">
              <a:latin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6283154" y="12661055"/>
            <a:ext cx="823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0" dirty="0" err="1" smtClean="0">
                <a:solidFill>
                  <a:srgbClr val="000000"/>
                </a:solidFill>
                <a:latin typeface="+mn-ea"/>
              </a:rPr>
              <a:t>personDelete</a:t>
            </a:r>
            <a:r>
              <a:rPr lang="en-US" altLang="ko-KR" sz="6000" dirty="0" smtClean="0">
                <a:solidFill>
                  <a:srgbClr val="000000"/>
                </a:solidFill>
                <a:latin typeface="+mn-ea"/>
              </a:rPr>
              <a:t>(id)</a:t>
            </a:r>
            <a:endParaRPr lang="ko-KR" altLang="en-US" sz="6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 flipV="1">
            <a:off x="34011858" y="12819762"/>
            <a:ext cx="2792561" cy="4467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34101640" y="11891614"/>
            <a:ext cx="2428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 smtClean="0">
                <a:latin typeface="+mn-ea"/>
              </a:rPr>
              <a:t>personId</a:t>
            </a:r>
            <a:endParaRPr lang="en-US" altLang="ko-KR" sz="4400" dirty="0" smtClean="0"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4671406" y="12826098"/>
            <a:ext cx="7002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dirty="0" smtClean="0">
                <a:solidFill>
                  <a:srgbClr val="000000"/>
                </a:solidFill>
                <a:latin typeface="+mn-ea"/>
              </a:rPr>
              <a:t>delete(“</a:t>
            </a:r>
            <a:r>
              <a:rPr lang="en-US" altLang="ko-KR" sz="4800" dirty="0" smtClean="0">
                <a:solidFill>
                  <a:srgbClr val="C00000"/>
                </a:solidFill>
                <a:latin typeface="+mn-ea"/>
              </a:rPr>
              <a:t>delete</a:t>
            </a:r>
            <a:r>
              <a:rPr lang="en-US" altLang="ko-KR" sz="4800" dirty="0" smtClean="0">
                <a:solidFill>
                  <a:srgbClr val="000000"/>
                </a:solidFill>
                <a:latin typeface="+mn-ea"/>
              </a:rPr>
              <a:t>”, id)</a:t>
            </a:r>
            <a:endParaRPr lang="ko-KR" altLang="en-US" sz="48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4" name="직선 화살표 연결선 113"/>
          <p:cNvCxnSpPr/>
          <p:nvPr/>
        </p:nvCxnSpPr>
        <p:spPr>
          <a:xfrm>
            <a:off x="41426081" y="12701987"/>
            <a:ext cx="4022406" cy="8507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42117441" y="11891614"/>
            <a:ext cx="2428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 smtClean="0">
                <a:latin typeface="+mn-ea"/>
              </a:rPr>
              <a:t>personId</a:t>
            </a:r>
            <a:endParaRPr lang="en-US" altLang="ko-KR" sz="4400" dirty="0" smtClean="0">
              <a:latin typeface="+mn-ea"/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H="1">
            <a:off x="41491987" y="13241596"/>
            <a:ext cx="2961726" cy="3590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42154034" y="13479544"/>
            <a:ext cx="16369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count</a:t>
            </a:r>
            <a:endParaRPr lang="ko-KR" alt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0" name="직선 화살표 연결선 119"/>
          <p:cNvCxnSpPr/>
          <p:nvPr/>
        </p:nvCxnSpPr>
        <p:spPr>
          <a:xfrm flipH="1">
            <a:off x="33794433" y="13241596"/>
            <a:ext cx="2961726" cy="3590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33864159" y="13479544"/>
            <a:ext cx="16369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count</a:t>
            </a:r>
            <a:endParaRPr lang="ko-KR" alt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25207493" y="13241596"/>
            <a:ext cx="2962471" cy="3590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93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15094</TotalTime>
  <Words>118</Words>
  <Application>Microsoft Office PowerPoint</Application>
  <PresentationFormat>사용자 지정</PresentationFormat>
  <Paragraphs>65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cheoho-hi</cp:lastModifiedBy>
  <cp:revision>1080</cp:revision>
  <dcterms:created xsi:type="dcterms:W3CDTF">2020-11-23T02:29:11Z</dcterms:created>
  <dcterms:modified xsi:type="dcterms:W3CDTF">2023-05-22T07:45:09Z</dcterms:modified>
</cp:coreProperties>
</file>