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760" r:id="rId2"/>
    <p:sldId id="708" r:id="rId3"/>
    <p:sldId id="759" r:id="rId4"/>
    <p:sldId id="730" r:id="rId5"/>
    <p:sldId id="761" r:id="rId6"/>
    <p:sldId id="762" r:id="rId7"/>
    <p:sldId id="766" r:id="rId8"/>
    <p:sldId id="767" r:id="rId9"/>
    <p:sldId id="763" r:id="rId10"/>
    <p:sldId id="764" r:id="rId11"/>
    <p:sldId id="765" r:id="rId12"/>
    <p:sldId id="768" r:id="rId13"/>
    <p:sldId id="769" r:id="rId14"/>
    <p:sldId id="770" r:id="rId15"/>
    <p:sldId id="771" r:id="rId16"/>
    <p:sldId id="772" r:id="rId17"/>
  </p:sldIdLst>
  <p:sldSz cx="9144000" cy="5143500" type="screen16x9"/>
  <p:notesSz cx="6864350" cy="99964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8EB4E3"/>
    <a:srgbClr val="CCCCFF"/>
    <a:srgbClr val="7F7F7F"/>
    <a:srgbClr val="353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2" autoAdjust="0"/>
    <p:restoredTop sz="92079" autoAdjust="0"/>
  </p:normalViewPr>
  <p:slideViewPr>
    <p:cSldViewPr>
      <p:cViewPr varScale="1">
        <p:scale>
          <a:sx n="107" d="100"/>
          <a:sy n="107" d="100"/>
        </p:scale>
        <p:origin x="516" y="4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1557DCE8-7530-4A8E-AE28-DECA28BA3704}" type="datetimeFigureOut">
              <a:rPr lang="ko-KR" altLang="en-US"/>
              <a:pPr>
                <a:defRPr/>
              </a:pPr>
              <a:t>2023-09-11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43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wrap="square" lIns="96341" tIns="48171" rIns="96341" bIns="4817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 smtClean="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68448BE-3F10-4DDC-B098-1D912AE0E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UserVo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userVo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UserVo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"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박명수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"park", "1234", "male");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448BE-3F10-4DDC-B098-1D912AE0EF3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55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UserVo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userVo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UserVo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"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박명수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"park", "1234", "male");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448BE-3F10-4DDC-B098-1D912AE0EF3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8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UserVo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userVo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UserVo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"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박명수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"park", "1234", "male");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448BE-3F10-4DDC-B098-1D912AE0EF3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8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42103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65818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42566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0" r:id="rId3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" y="1226238"/>
            <a:ext cx="811258" cy="617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 bwMode="auto">
          <a:xfrm>
            <a:off x="791580" y="164155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1" dirty="0" smtClean="0">
                <a:latin typeface="+mn-ea"/>
                <a:ea typeface="+mn-ea"/>
              </a:rPr>
              <a:t>클라이언트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r>
              <a:rPr lang="ko-KR" altLang="en-US" sz="1600" b="1" dirty="0" smtClean="0">
                <a:latin typeface="+mn-ea"/>
                <a:ea typeface="+mn-ea"/>
              </a:rPr>
              <a:t>정우성</a:t>
            </a: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ko-KR" altLang="en-US" sz="1600" b="1" dirty="0" smtClean="0">
                <a:latin typeface="+mn-ea"/>
                <a:ea typeface="+mn-ea"/>
              </a:rPr>
              <a:t>미국</a:t>
            </a:r>
            <a:r>
              <a:rPr lang="en-US" altLang="ko-KR" sz="1600" b="1" dirty="0" smtClean="0">
                <a:latin typeface="+mn-ea"/>
                <a:ea typeface="+mn-ea"/>
              </a:rPr>
              <a:t>)</a:t>
            </a:r>
          </a:p>
        </p:txBody>
      </p:sp>
      <p:pic>
        <p:nvPicPr>
          <p:cNvPr id="17" name="Picture 30" descr="컴퓨터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0" y="139700"/>
            <a:ext cx="693953" cy="47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4862625" y="1455626"/>
            <a:ext cx="9133411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937993" y="1081920"/>
            <a:ext cx="1183162" cy="535238"/>
            <a:chOff x="4912597" y="1081920"/>
            <a:chExt cx="1183162" cy="535238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5148064" y="1081920"/>
              <a:ext cx="9476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ko-KR" altLang="en-US" sz="1200" b="1" dirty="0" smtClean="0">
                  <a:latin typeface="+mn-ea"/>
                  <a:ea typeface="+mn-ea"/>
                </a:rPr>
                <a:t>서버</a:t>
              </a:r>
              <a:endParaRPr lang="en-US" altLang="ko-KR" sz="1200" b="1" dirty="0" smtClean="0">
                <a:latin typeface="+mn-ea"/>
                <a:ea typeface="+mn-ea"/>
              </a:endParaRPr>
            </a:p>
            <a:p>
              <a:pPr algn="ctr" eaLnBrk="1" latinLnBrk="1" hangingPunct="1">
                <a:defRPr/>
              </a:pPr>
              <a:r>
                <a:rPr lang="en-US" altLang="ko-KR" sz="1600" b="1" dirty="0" smtClean="0">
                  <a:latin typeface="+mn-ea"/>
                  <a:ea typeface="+mn-ea"/>
                </a:rPr>
                <a:t>(</a:t>
              </a:r>
              <a:r>
                <a:rPr lang="ko-KR" altLang="en-US" sz="1600" b="1" dirty="0" smtClean="0">
                  <a:latin typeface="+mn-ea"/>
                  <a:ea typeface="+mn-ea"/>
                </a:rPr>
                <a:t>천호동</a:t>
              </a:r>
              <a:r>
                <a:rPr lang="en-US" altLang="ko-KR" sz="1600" b="1" dirty="0" smtClean="0">
                  <a:latin typeface="+mn-ea"/>
                  <a:ea typeface="+mn-ea"/>
                </a:rPr>
                <a:t>)</a:t>
              </a:r>
            </a:p>
          </p:txBody>
        </p:sp>
        <p:pic>
          <p:nvPicPr>
            <p:cNvPr id="27" name="Picture 9" descr="서버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597" y="1081920"/>
              <a:ext cx="364324" cy="535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8" name="그룹 4097"/>
          <p:cNvGrpSpPr/>
          <p:nvPr/>
        </p:nvGrpSpPr>
        <p:grpSpPr>
          <a:xfrm>
            <a:off x="5148064" y="-1478788"/>
            <a:ext cx="3125738" cy="1254485"/>
            <a:chOff x="5582866" y="1544786"/>
            <a:chExt cx="3125738" cy="1254485"/>
          </a:xfrm>
        </p:grpSpPr>
        <p:sp>
          <p:nvSpPr>
            <p:cNvPr id="65" name="AutoShape 8"/>
            <p:cNvSpPr>
              <a:spLocks noChangeArrowheads="1"/>
            </p:cNvSpPr>
            <p:nvPr/>
          </p:nvSpPr>
          <p:spPr bwMode="auto">
            <a:xfrm>
              <a:off x="5582866" y="1605140"/>
              <a:ext cx="1158875" cy="1009650"/>
            </a:xfrm>
            <a:prstGeom prst="roundRect">
              <a:avLst>
                <a:gd name="adj" fmla="val 7862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Web server</a:t>
              </a:r>
              <a:endParaRPr lang="en-US" altLang="ko-KR" sz="3000" dirty="0">
                <a:latin typeface="+mn-ea"/>
                <a:ea typeface="+mn-ea"/>
              </a:endParaRPr>
            </a:p>
          </p:txBody>
        </p:sp>
        <p:sp>
          <p:nvSpPr>
            <p:cNvPr id="69" name="AutoShape 17"/>
            <p:cNvSpPr>
              <a:spLocks noChangeArrowheads="1"/>
            </p:cNvSpPr>
            <p:nvPr/>
          </p:nvSpPr>
          <p:spPr bwMode="auto">
            <a:xfrm>
              <a:off x="7392566" y="1544786"/>
              <a:ext cx="1316038" cy="1184275"/>
            </a:xfrm>
            <a:prstGeom prst="roundRect">
              <a:avLst>
                <a:gd name="adj" fmla="val 10488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>
                  <a:solidFill>
                    <a:srgbClr val="FF0000"/>
                  </a:solidFill>
                  <a:latin typeface="+mn-ea"/>
                  <a:ea typeface="+mn-ea"/>
                </a:rPr>
                <a:t>W</a:t>
              </a:r>
              <a:r>
                <a:rPr lang="en-US" altLang="ko-KR" sz="1400" dirty="0">
                  <a:latin typeface="+mn-ea"/>
                  <a:ea typeface="+mn-ea"/>
                </a:rPr>
                <a:t>eb </a:t>
              </a:r>
              <a:r>
                <a:rPr lang="en-US" altLang="ko-KR" sz="1400" dirty="0">
                  <a:solidFill>
                    <a:srgbClr val="FF0000"/>
                  </a:solidFill>
                  <a:latin typeface="+mn-ea"/>
                  <a:ea typeface="+mn-ea"/>
                </a:rPr>
                <a:t>A</a:t>
              </a:r>
              <a:r>
                <a:rPr lang="en-US" altLang="ko-KR" sz="1400" dirty="0">
                  <a:latin typeface="+mn-ea"/>
                  <a:ea typeface="+mn-ea"/>
                </a:rPr>
                <a:t>pplication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>
                  <a:solidFill>
                    <a:srgbClr val="FF0000"/>
                  </a:solidFill>
                  <a:latin typeface="+mn-ea"/>
                  <a:ea typeface="+mn-ea"/>
                </a:rPr>
                <a:t>S</a:t>
              </a:r>
              <a:r>
                <a:rPr lang="en-US" altLang="ko-KR" sz="1400" dirty="0">
                  <a:latin typeface="+mn-ea"/>
                  <a:ea typeface="+mn-ea"/>
                </a:rPr>
                <a:t>erver</a:t>
              </a:r>
              <a:endParaRPr lang="en-US" altLang="ko-KR" sz="2800" dirty="0">
                <a:latin typeface="+mn-ea"/>
                <a:ea typeface="+mn-ea"/>
              </a:endParaRPr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6675315" y="2025559"/>
              <a:ext cx="850104" cy="6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H="1">
              <a:off x="6660232" y="2283718"/>
              <a:ext cx="8651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AutoShape 17"/>
            <p:cNvSpPr>
              <a:spLocks noChangeArrowheads="1"/>
            </p:cNvSpPr>
            <p:nvPr/>
          </p:nvSpPr>
          <p:spPr bwMode="auto">
            <a:xfrm>
              <a:off x="7460698" y="2535746"/>
              <a:ext cx="577850" cy="263525"/>
            </a:xfrm>
            <a:prstGeom prst="roundRect">
              <a:avLst>
                <a:gd name="adj" fmla="val 10488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700" dirty="0">
                  <a:latin typeface="+mn-ea"/>
                  <a:ea typeface="+mn-ea"/>
                </a:rPr>
                <a:t>응용프로그램 객체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  <p:sp>
          <p:nvSpPr>
            <p:cNvPr id="76" name="AutoShape 17"/>
            <p:cNvSpPr>
              <a:spLocks noChangeArrowheads="1"/>
            </p:cNvSpPr>
            <p:nvPr/>
          </p:nvSpPr>
          <p:spPr bwMode="auto">
            <a:xfrm>
              <a:off x="8087761" y="2535746"/>
              <a:ext cx="577850" cy="263525"/>
            </a:xfrm>
            <a:prstGeom prst="roundRect">
              <a:avLst>
                <a:gd name="adj" fmla="val 10488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700" dirty="0">
                  <a:latin typeface="+mn-ea"/>
                  <a:ea typeface="+mn-ea"/>
                </a:rPr>
                <a:t>응용프로그램 객체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094759" y="-1568709"/>
            <a:ext cx="3329669" cy="152641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1121155" y="3930687"/>
            <a:ext cx="8628974" cy="20983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오라클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00" name="직사각형 4099"/>
          <p:cNvSpPr/>
          <p:nvPr/>
        </p:nvSpPr>
        <p:spPr>
          <a:xfrm>
            <a:off x="4722734" y="1757330"/>
            <a:ext cx="540060" cy="189158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762565" y="3080868"/>
            <a:ext cx="540060" cy="189158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8080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256077" y="1646778"/>
            <a:ext cx="8509886" cy="131996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7334301" y="-1807384"/>
            <a:ext cx="10901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tomcat-9.0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770111" y="1776696"/>
            <a:ext cx="3507317" cy="11362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phonebook2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101" name="그림 4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987" y="-1222737"/>
            <a:ext cx="3286376" cy="1247647"/>
          </a:xfrm>
          <a:prstGeom prst="rect">
            <a:avLst/>
          </a:prstGeom>
        </p:spPr>
      </p:pic>
      <p:pic>
        <p:nvPicPr>
          <p:cNvPr id="4102" name="그림 4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7314" y="4572342"/>
            <a:ext cx="4190621" cy="153760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 bwMode="auto">
          <a:xfrm>
            <a:off x="12675835" y="1534755"/>
            <a:ext cx="10901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tomcat-9.0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933036" y="1761739"/>
            <a:ext cx="1281360" cy="29948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hello.html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183757" y="1996804"/>
            <a:ext cx="1281360" cy="29948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gugudan2.html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840" y="2253163"/>
            <a:ext cx="1281360" cy="29948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gugudan3.html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/>
          <p:nvPr/>
        </p:nvCxnSpPr>
        <p:spPr bwMode="auto">
          <a:xfrm>
            <a:off x="477233" y="1280103"/>
            <a:ext cx="4385392" cy="14565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 bwMode="auto">
          <a:xfrm flipV="1">
            <a:off x="1952727" y="2567267"/>
            <a:ext cx="2979313" cy="62209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" y="2523934"/>
            <a:ext cx="1816116" cy="138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순서도: 자기 디스크 108"/>
          <p:cNvSpPr/>
          <p:nvPr/>
        </p:nvSpPr>
        <p:spPr>
          <a:xfrm>
            <a:off x="15268675" y="2237319"/>
            <a:ext cx="961978" cy="217486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ko-KR" altLang="en-US" sz="500" dirty="0">
                <a:solidFill>
                  <a:schemeClr val="tx1"/>
                </a:solidFill>
                <a:latin typeface="+mn-ea"/>
              </a:rPr>
              <a:t>데이터베이스</a:t>
            </a: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8"/>
          <a:srcRect t="-526" b="78999"/>
          <a:stretch/>
        </p:blipFill>
        <p:spPr>
          <a:xfrm>
            <a:off x="73405" y="607905"/>
            <a:ext cx="3693593" cy="576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8" name="TextBox 57"/>
          <p:cNvSpPr txBox="1"/>
          <p:nvPr/>
        </p:nvSpPr>
        <p:spPr>
          <a:xfrm>
            <a:off x="510439" y="837233"/>
            <a:ext cx="43521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localhost:8000/phonebook2/</a:t>
            </a:r>
            <a:r>
              <a:rPr lang="en-US" altLang="ko-KR" sz="1600" dirty="0" err="1" smtClean="0">
                <a:latin typeface="+mn-ea"/>
                <a:ea typeface="+mn-ea"/>
              </a:rPr>
              <a:t>list.jsp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4107" name="그림 4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02" y="2687160"/>
            <a:ext cx="1335423" cy="1177179"/>
          </a:xfrm>
          <a:prstGeom prst="rect">
            <a:avLst/>
          </a:prstGeom>
        </p:spPr>
      </p:pic>
      <p:sp>
        <p:nvSpPr>
          <p:cNvPr id="115" name="모서리가 둥근 직사각형 114"/>
          <p:cNvSpPr/>
          <p:nvPr/>
        </p:nvSpPr>
        <p:spPr>
          <a:xfrm>
            <a:off x="16003115" y="2842333"/>
            <a:ext cx="1846410" cy="47706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Gugudan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Gugudan.java(servlet)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11" name="직사각형 4110"/>
          <p:cNvSpPr/>
          <p:nvPr/>
        </p:nvSpPr>
        <p:spPr>
          <a:xfrm>
            <a:off x="10224628" y="4254300"/>
            <a:ext cx="6980384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html&gt;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title here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구구단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ko-KR" altLang="en-US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단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800" dirty="0" smtClean="0">
              <a:solidFill>
                <a:srgbClr val="BF5F3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US" altLang="ko-KR" sz="1800" b="1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1" dirty="0" err="1" smtClean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=1; 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&lt;=9; 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800" dirty="0" smtClean="0">
              <a:solidFill>
                <a:srgbClr val="00808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1252723" y="3546264"/>
            <a:ext cx="43540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응답문서에는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자바코드가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들어갈수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 없다</a:t>
            </a:r>
            <a:endParaRPr lang="en-US" altLang="ko-KR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순수하게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html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코드만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들어가야된다</a:t>
            </a:r>
            <a:endParaRPr lang="en-US" altLang="ko-KR" sz="24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13" name="직사각형 4112"/>
          <p:cNvSpPr/>
          <p:nvPr/>
        </p:nvSpPr>
        <p:spPr>
          <a:xfrm>
            <a:off x="932700" y="7048452"/>
            <a:ext cx="5546703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html&gt;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title here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구구단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단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74745" y="2137316"/>
            <a:ext cx="1846410" cy="32269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list.jsp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321678" y="773212"/>
            <a:ext cx="3514905" cy="1233624"/>
          </a:xfrm>
          <a:prstGeom prst="roundRect">
            <a:avLst>
              <a:gd name="adj" fmla="val 12564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rquest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필드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생성자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getParameter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dan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");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피라미터값을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꺼내온다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44773" y="2074680"/>
            <a:ext cx="3491809" cy="1191559"/>
          </a:xfrm>
          <a:prstGeom prst="roundRect">
            <a:avLst>
              <a:gd name="adj" fmla="val 1538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response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객체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필드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생성자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일반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getWriter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();  //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공식문서에 쓴다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707655" y="-408784"/>
            <a:ext cx="1846410" cy="32269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list_jsp.java(servlet)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514045" y="1776696"/>
            <a:ext cx="3507317" cy="11362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679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4"/>
          <p:cNvSpPr txBox="1">
            <a:spLocks/>
          </p:cNvSpPr>
          <p:nvPr/>
        </p:nvSpPr>
        <p:spPr bwMode="auto">
          <a:xfrm>
            <a:off x="23322" y="25587"/>
            <a:ext cx="1848378" cy="28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1600" dirty="0" smtClean="0">
                <a:latin typeface="+mn-ea"/>
              </a:rPr>
              <a:t>로그인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5691746" y="1296119"/>
            <a:ext cx="335915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544108" y="1059582"/>
            <a:ext cx="178117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Tomcat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756832" y="1397719"/>
            <a:ext cx="3213099" cy="196532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6777596" y="1265957"/>
            <a:ext cx="11096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mysite3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915661" y="1534271"/>
            <a:ext cx="1981200" cy="1828773"/>
            <a:chOff x="6915661" y="1534271"/>
            <a:chExt cx="1981200" cy="1828773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7528436" y="2831259"/>
              <a:ext cx="1149350" cy="417512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 err="1" smtClean="0">
                  <a:solidFill>
                    <a:schemeClr val="tx1"/>
                  </a:solidFill>
                  <a:latin typeface="+mn-ea"/>
                </a:rPr>
                <a:t>index.jsp</a:t>
              </a:r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1100" b="1" dirty="0">
                  <a:solidFill>
                    <a:schemeClr val="tx1"/>
                  </a:solidFill>
                  <a:latin typeface="+mn-ea"/>
                </a:rPr>
                <a:t>객체</a:t>
              </a: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7383974" y="2434384"/>
              <a:ext cx="717550" cy="2921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>
                  <a:solidFill>
                    <a:srgbClr val="00B050"/>
                  </a:solidFill>
                  <a:latin typeface="+mn-ea"/>
                  <a:ea typeface="+mn-ea"/>
                </a:rPr>
                <a:t>*</a:t>
              </a:r>
              <a:r>
                <a:rPr lang="ko-KR" altLang="en-US" sz="1200" b="1" dirty="0">
                  <a:solidFill>
                    <a:srgbClr val="00B050"/>
                  </a:solidFill>
                  <a:latin typeface="+mn-ea"/>
                  <a:ea typeface="+mn-ea"/>
                </a:rPr>
                <a:t>포워드</a:t>
              </a: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7096636" y="1534271"/>
              <a:ext cx="1800225" cy="350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70000"/>
                </a:lnSpc>
                <a:defRPr/>
              </a:pPr>
              <a:r>
                <a:rPr lang="en-US" altLang="ko-KR" sz="1200" b="1" dirty="0" err="1" smtClean="0">
                  <a:latin typeface="+mn-ea"/>
                  <a:ea typeface="+mn-ea"/>
                </a:rPr>
                <a:t>MainContoller</a:t>
              </a:r>
              <a:r>
                <a:rPr lang="en-US" altLang="ko-KR" sz="1200" b="1" dirty="0" smtClean="0">
                  <a:latin typeface="+mn-ea"/>
                  <a:ea typeface="+mn-ea"/>
                </a:rPr>
                <a:t>(servlet</a:t>
              </a:r>
              <a:r>
                <a:rPr lang="en-US" altLang="ko-KR" sz="1200" b="1" dirty="0">
                  <a:latin typeface="+mn-ea"/>
                  <a:ea typeface="+mn-ea"/>
                </a:rPr>
                <a:t>)</a:t>
              </a:r>
              <a:r>
                <a:rPr lang="ko-KR" altLang="en-US" sz="1200" b="1" dirty="0">
                  <a:latin typeface="+mn-ea"/>
                  <a:ea typeface="+mn-ea"/>
                </a:rPr>
                <a:t>객체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7456999" y="1678734"/>
              <a:ext cx="1230312" cy="757237"/>
            </a:xfrm>
            <a:prstGeom prst="roundRect">
              <a:avLst>
                <a:gd name="adj" fmla="val 46257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/main</a:t>
              </a:r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7" name="직선 화살표 연결선 46"/>
            <p:cNvCxnSpPr>
              <a:endCxn id="43" idx="0"/>
            </p:cNvCxnSpPr>
            <p:nvPr/>
          </p:nvCxnSpPr>
          <p:spPr bwMode="auto">
            <a:xfrm flipH="1">
              <a:off x="8103111" y="2434384"/>
              <a:ext cx="38100" cy="39687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모서리가 둥근 직사각형 47"/>
            <p:cNvSpPr/>
            <p:nvPr/>
          </p:nvSpPr>
          <p:spPr>
            <a:xfrm>
              <a:off x="6915661" y="2615331"/>
              <a:ext cx="639763" cy="369888"/>
            </a:xfrm>
            <a:prstGeom prst="roundRect">
              <a:avLst>
                <a:gd name="adj" fmla="val 4825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rquest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6915661" y="3010619"/>
              <a:ext cx="630238" cy="352425"/>
            </a:xfrm>
            <a:prstGeom prst="roundRect">
              <a:avLst>
                <a:gd name="adj" fmla="val 4825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response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0" name="타원 29"/>
          <p:cNvSpPr/>
          <p:nvPr/>
        </p:nvSpPr>
        <p:spPr>
          <a:xfrm>
            <a:off x="179512" y="987574"/>
            <a:ext cx="612068" cy="61017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정우성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79512" y="2229786"/>
            <a:ext cx="612068" cy="61017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이효리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79512" y="3363044"/>
            <a:ext cx="612068" cy="61017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유재석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3329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4"/>
          <p:cNvSpPr txBox="1">
            <a:spLocks/>
          </p:cNvSpPr>
          <p:nvPr/>
        </p:nvSpPr>
        <p:spPr bwMode="auto">
          <a:xfrm>
            <a:off x="23322" y="25587"/>
            <a:ext cx="1848378" cy="28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1600" dirty="0" smtClean="0">
                <a:latin typeface="+mn-ea"/>
              </a:rPr>
              <a:t>로그인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5691746" y="1296119"/>
            <a:ext cx="335915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544108" y="1059582"/>
            <a:ext cx="178117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Tomcat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756832" y="1397719"/>
            <a:ext cx="3213099" cy="196532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6777596" y="1265957"/>
            <a:ext cx="11096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mysite3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915661" y="1534271"/>
            <a:ext cx="1981200" cy="1828773"/>
            <a:chOff x="6915661" y="1534271"/>
            <a:chExt cx="1981200" cy="1828773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7528436" y="2831259"/>
              <a:ext cx="1149350" cy="417512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 err="1" smtClean="0">
                  <a:solidFill>
                    <a:schemeClr val="tx1"/>
                  </a:solidFill>
                  <a:latin typeface="+mn-ea"/>
                </a:rPr>
                <a:t>index.jsp</a:t>
              </a:r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1100" b="1" dirty="0">
                  <a:solidFill>
                    <a:schemeClr val="tx1"/>
                  </a:solidFill>
                  <a:latin typeface="+mn-ea"/>
                </a:rPr>
                <a:t>객체</a:t>
              </a: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7383974" y="2434384"/>
              <a:ext cx="717550" cy="2921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>
                  <a:solidFill>
                    <a:srgbClr val="00B050"/>
                  </a:solidFill>
                  <a:latin typeface="+mn-ea"/>
                  <a:ea typeface="+mn-ea"/>
                </a:rPr>
                <a:t>*</a:t>
              </a:r>
              <a:r>
                <a:rPr lang="ko-KR" altLang="en-US" sz="1200" b="1" dirty="0">
                  <a:solidFill>
                    <a:srgbClr val="00B050"/>
                  </a:solidFill>
                  <a:latin typeface="+mn-ea"/>
                  <a:ea typeface="+mn-ea"/>
                </a:rPr>
                <a:t>포워드</a:t>
              </a: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7096636" y="1534271"/>
              <a:ext cx="1800225" cy="350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ct val="70000"/>
                </a:lnSpc>
                <a:defRPr/>
              </a:pPr>
              <a:r>
                <a:rPr lang="en-US" altLang="ko-KR" sz="1200" b="1" dirty="0" err="1" smtClean="0">
                  <a:latin typeface="+mn-ea"/>
                  <a:ea typeface="+mn-ea"/>
                </a:rPr>
                <a:t>MainContoller</a:t>
              </a:r>
              <a:r>
                <a:rPr lang="en-US" altLang="ko-KR" sz="1200" b="1" dirty="0" smtClean="0">
                  <a:latin typeface="+mn-ea"/>
                  <a:ea typeface="+mn-ea"/>
                </a:rPr>
                <a:t>(servlet</a:t>
              </a:r>
              <a:r>
                <a:rPr lang="en-US" altLang="ko-KR" sz="1200" b="1" dirty="0">
                  <a:latin typeface="+mn-ea"/>
                  <a:ea typeface="+mn-ea"/>
                </a:rPr>
                <a:t>)</a:t>
              </a:r>
              <a:r>
                <a:rPr lang="ko-KR" altLang="en-US" sz="1200" b="1" dirty="0">
                  <a:latin typeface="+mn-ea"/>
                  <a:ea typeface="+mn-ea"/>
                </a:rPr>
                <a:t>객체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7456999" y="1678734"/>
              <a:ext cx="1230312" cy="757237"/>
            </a:xfrm>
            <a:prstGeom prst="roundRect">
              <a:avLst>
                <a:gd name="adj" fmla="val 46257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 smtClean="0">
                  <a:solidFill>
                    <a:schemeClr val="tx1"/>
                  </a:solidFill>
                  <a:latin typeface="+mn-ea"/>
                </a:rPr>
                <a:t>/main</a:t>
              </a:r>
              <a:endParaRPr lang="en-US" altLang="ko-KR" sz="11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7" name="직선 화살표 연결선 46"/>
            <p:cNvCxnSpPr>
              <a:endCxn id="43" idx="0"/>
            </p:cNvCxnSpPr>
            <p:nvPr/>
          </p:nvCxnSpPr>
          <p:spPr bwMode="auto">
            <a:xfrm flipH="1">
              <a:off x="8103111" y="2434384"/>
              <a:ext cx="38100" cy="39687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모서리가 둥근 직사각형 47"/>
            <p:cNvSpPr/>
            <p:nvPr/>
          </p:nvSpPr>
          <p:spPr>
            <a:xfrm>
              <a:off x="6915661" y="2615331"/>
              <a:ext cx="639763" cy="369888"/>
            </a:xfrm>
            <a:prstGeom prst="roundRect">
              <a:avLst>
                <a:gd name="adj" fmla="val 4825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rquest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6915661" y="3010619"/>
              <a:ext cx="630238" cy="352425"/>
            </a:xfrm>
            <a:prstGeom prst="roundRect">
              <a:avLst>
                <a:gd name="adj" fmla="val 4825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response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0" name="타원 29"/>
          <p:cNvSpPr/>
          <p:nvPr/>
        </p:nvSpPr>
        <p:spPr>
          <a:xfrm>
            <a:off x="287524" y="808348"/>
            <a:ext cx="933979" cy="931083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정우성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로그인폼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87524" y="2050560"/>
            <a:ext cx="933979" cy="931083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정우성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로그인성공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87524" y="3183818"/>
            <a:ext cx="933979" cy="931083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정우성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글쓰기폼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367644" y="1265957"/>
            <a:ext cx="4248472" cy="5497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05621" y="120595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요청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1286589" y="1397719"/>
            <a:ext cx="4294269" cy="5619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46852" y="171313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+mn-ea"/>
                <a:ea typeface="+mn-ea"/>
              </a:rPr>
              <a:t>응답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367644" y="2386896"/>
            <a:ext cx="4248472" cy="5497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46852" y="27588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+mn-ea"/>
                <a:ea typeface="+mn-ea"/>
              </a:rPr>
              <a:t>응답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6852" y="239335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요청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1286589" y="2514245"/>
            <a:ext cx="4294269" cy="5619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367644" y="3503422"/>
            <a:ext cx="4248472" cy="5497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46852" y="389875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응답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1740" y="3396883"/>
            <a:ext cx="3108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요청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성공인성공인지 실패인지 모른다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 flipV="1">
            <a:off x="1286589" y="3630771"/>
            <a:ext cx="4294269" cy="5619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55310" y="688158"/>
            <a:ext cx="1924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세션</a:t>
            </a:r>
            <a:r>
              <a:rPr lang="en-US" altLang="ko-KR" sz="1200" dirty="0" smtClean="0">
                <a:latin typeface="+mn-ea"/>
                <a:ea typeface="+mn-ea"/>
              </a:rPr>
              <a:t>ID12332313 </a:t>
            </a:r>
            <a:r>
              <a:rPr lang="ko-KR" altLang="en-US" sz="1200" dirty="0" smtClean="0">
                <a:latin typeface="+mn-ea"/>
                <a:ea typeface="+mn-ea"/>
              </a:rPr>
              <a:t>체크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156100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>
            <a:grpSpLocks/>
          </p:cNvGrpSpPr>
          <p:nvPr/>
        </p:nvGrpSpPr>
        <p:grpSpPr bwMode="auto">
          <a:xfrm>
            <a:off x="5425828" y="772505"/>
            <a:ext cx="5050828" cy="2335213"/>
            <a:chOff x="1871700" y="3439443"/>
            <a:chExt cx="2444661" cy="2331269"/>
          </a:xfrm>
        </p:grpSpPr>
        <p:sp>
          <p:nvSpPr>
            <p:cNvPr id="3" name="직사각형 2"/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71700" y="3439443"/>
              <a:ext cx="1241697" cy="2773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6364040" y="1636105"/>
            <a:ext cx="1404937" cy="1187673"/>
          </a:xfrm>
          <a:prstGeom prst="roundRect">
            <a:avLst>
              <a:gd name="adj" fmla="val 2239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updateForm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50609" y="974118"/>
            <a:ext cx="1238855" cy="1100213"/>
          </a:xfrm>
          <a:prstGeom prst="roundRect">
            <a:avLst>
              <a:gd name="adj" fmla="val 22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 err="1" smtClean="0">
                <a:solidFill>
                  <a:schemeClr val="accent4"/>
                </a:solidFill>
                <a:latin typeface="+mn-ea"/>
              </a:rPr>
              <a:t>ssid</a:t>
            </a:r>
            <a:r>
              <a:rPr lang="en-US" altLang="ko-KR" sz="900" b="1" dirty="0" smtClean="0">
                <a:solidFill>
                  <a:schemeClr val="accent4"/>
                </a:solidFill>
                <a:latin typeface="+mn-ea"/>
              </a:rPr>
              <a:t>=1234</a:t>
            </a:r>
          </a:p>
          <a:p>
            <a:pPr>
              <a:defRPr/>
            </a:pP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9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파라미터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</a:t>
            </a:r>
            <a:r>
              <a:rPr lang="en-US" altLang="ko-KR" sz="9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updateForm</a:t>
            </a: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9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어트리뷰트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87862" y="2164577"/>
            <a:ext cx="630237" cy="371475"/>
          </a:xfrm>
          <a:prstGeom prst="roundRect">
            <a:avLst>
              <a:gd name="adj" fmla="val 21583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원통 8"/>
          <p:cNvSpPr/>
          <p:nvPr/>
        </p:nvSpPr>
        <p:spPr>
          <a:xfrm>
            <a:off x="9036575" y="3472843"/>
            <a:ext cx="827087" cy="755650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753998" y="1599593"/>
            <a:ext cx="1400119" cy="803275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userSelect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(no)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9377887" y="2104418"/>
            <a:ext cx="0" cy="13684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9449325" y="2088543"/>
            <a:ext cx="0" cy="1384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auto">
          <a:xfrm>
            <a:off x="9026067" y="1550380"/>
            <a:ext cx="12954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UserDao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9757530" y="911411"/>
            <a:ext cx="1109662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mysite3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539110" y="1625294"/>
            <a:ext cx="1112152" cy="205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050" b="1" dirty="0" err="1" smtClean="0">
                <a:latin typeface="+mn-ea"/>
                <a:ea typeface="+mn-ea"/>
              </a:rPr>
              <a:t>UserController</a:t>
            </a:r>
            <a:endParaRPr lang="en-US" altLang="ko-KR" sz="1050" b="1" dirty="0">
              <a:latin typeface="+mn-ea"/>
              <a:ea typeface="+mn-ea"/>
            </a:endParaRPr>
          </a:p>
        </p:txBody>
      </p:sp>
      <p:cxnSp>
        <p:nvCxnSpPr>
          <p:cNvPr id="17" name="꺾인 연결선 16"/>
          <p:cNvCxnSpPr>
            <a:stCxn id="25" idx="3"/>
            <a:endCxn id="7" idx="1"/>
          </p:cNvCxnSpPr>
          <p:nvPr/>
        </p:nvCxnSpPr>
        <p:spPr>
          <a:xfrm flipV="1">
            <a:off x="5160165" y="1524225"/>
            <a:ext cx="390444" cy="46090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8" idx="1"/>
            <a:endCxn id="28" idx="3"/>
          </p:cNvCxnSpPr>
          <p:nvPr/>
        </p:nvCxnSpPr>
        <p:spPr>
          <a:xfrm rot="10800000" flipV="1">
            <a:off x="5146488" y="2350314"/>
            <a:ext cx="641375" cy="1193965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 bwMode="auto">
          <a:xfrm flipV="1">
            <a:off x="771536" y="1359917"/>
            <a:ext cx="5116513" cy="714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 bwMode="auto">
          <a:xfrm flipV="1">
            <a:off x="2325441" y="2310793"/>
            <a:ext cx="3252787" cy="6651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6"/>
          <p:cNvGrpSpPr>
            <a:grpSpLocks/>
          </p:cNvGrpSpPr>
          <p:nvPr/>
        </p:nvGrpSpPr>
        <p:grpSpPr bwMode="auto">
          <a:xfrm>
            <a:off x="3788565" y="772504"/>
            <a:ext cx="1371600" cy="1897429"/>
            <a:chOff x="4496160" y="613461"/>
            <a:chExt cx="1371308" cy="1897878"/>
          </a:xfrm>
        </p:grpSpPr>
        <p:sp>
          <p:nvSpPr>
            <p:cNvPr id="25" name="직사각형 24"/>
            <p:cNvSpPr/>
            <p:nvPr/>
          </p:nvSpPr>
          <p:spPr>
            <a:xfrm>
              <a:off x="4569169" y="864345"/>
              <a:ext cx="1298299" cy="16469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+mn-ea"/>
                  <a:ea typeface="+mn-ea"/>
                </a:rPr>
                <a:t>Request </a:t>
              </a:r>
              <a:r>
                <a:rPr lang="en-US" altLang="ko-KR" sz="900" dirty="0" smtClean="0"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r>
                <a:rPr lang="en-US" altLang="ko-KR" sz="900" b="1" dirty="0" err="1" smtClean="0">
                  <a:solidFill>
                    <a:schemeClr val="accent4"/>
                  </a:solidFill>
                  <a:latin typeface="+mn-ea"/>
                </a:rPr>
                <a:t>ssid</a:t>
              </a:r>
              <a:r>
                <a:rPr lang="en-US" altLang="ko-KR" sz="900" b="1" dirty="0" smtClean="0">
                  <a:solidFill>
                    <a:schemeClr val="accent4"/>
                  </a:solidFill>
                  <a:latin typeface="+mn-ea"/>
                </a:rPr>
                <a:t>=1234</a:t>
              </a:r>
              <a:endPara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</a:t>
              </a:r>
              <a:r>
                <a:rPr lang="en-US" altLang="ko-KR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updateForm</a:t>
              </a:r>
              <a:endPara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9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어트리뷰트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27" name="그룹 46"/>
          <p:cNvGrpSpPr>
            <a:grpSpLocks/>
          </p:cNvGrpSpPr>
          <p:nvPr/>
        </p:nvGrpSpPr>
        <p:grpSpPr bwMode="auto">
          <a:xfrm>
            <a:off x="3847912" y="2644168"/>
            <a:ext cx="1298575" cy="1292527"/>
            <a:chOff x="3931423" y="313587"/>
            <a:chExt cx="1298299" cy="1292563"/>
          </a:xfrm>
        </p:grpSpPr>
        <p:sp>
          <p:nvSpPr>
            <p:cNvPr id="28" name="직사각형 27"/>
            <p:cNvSpPr/>
            <p:nvPr/>
          </p:nvSpPr>
          <p:spPr>
            <a:xfrm>
              <a:off x="3931423" y="821298"/>
              <a:ext cx="1298299" cy="784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+mn-ea"/>
                </a:rPr>
                <a:t>Response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latin typeface="+mn-ea"/>
              </a:endParaRPr>
            </a:p>
            <a:p>
              <a:pPr>
                <a:defRPr/>
              </a:pP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</a:t>
              </a: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</a:b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리다이렉트코드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9" name="직사각형 7"/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9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5" name="텍스트 개체 틀 4"/>
          <p:cNvSpPr txBox="1">
            <a:spLocks/>
          </p:cNvSpPr>
          <p:nvPr/>
        </p:nvSpPr>
        <p:spPr bwMode="auto">
          <a:xfrm>
            <a:off x="23322" y="25587"/>
            <a:ext cx="1848378" cy="28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1600" dirty="0" smtClean="0">
                <a:latin typeface="+mn-ea"/>
              </a:rPr>
              <a:t>회원정보 </a:t>
            </a:r>
            <a:r>
              <a:rPr kumimoji="0" lang="ko-KR" altLang="en-US" sz="1600" dirty="0" err="1" smtClean="0">
                <a:latin typeface="+mn-ea"/>
              </a:rPr>
              <a:t>수정폼</a:t>
            </a:r>
            <a:endParaRPr kumimoji="0" lang="ko-KR" altLang="en-US" sz="1600" dirty="0" smtClean="0">
              <a:latin typeface="+mn-ea"/>
            </a:endParaRPr>
          </a:p>
        </p:txBody>
      </p:sp>
      <p:sp>
        <p:nvSpPr>
          <p:cNvPr id="31" name="직사각형 7"/>
          <p:cNvSpPr>
            <a:spLocks noChangeArrowheads="1"/>
          </p:cNvSpPr>
          <p:nvPr/>
        </p:nvSpPr>
        <p:spPr bwMode="auto">
          <a:xfrm>
            <a:off x="-788177" y="591530"/>
            <a:ext cx="2664482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http://localhost:8000/mystie3/user?</a:t>
            </a:r>
            <a:endParaRPr lang="ko-KR" altLang="en-US" sz="1100" b="1" dirty="0" smtClean="0">
              <a:solidFill>
                <a:srgbClr val="0070C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76966" y="577340"/>
            <a:ext cx="2590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 smtClean="0">
                <a:solidFill>
                  <a:srgbClr val="0070C0"/>
                </a:solidFill>
                <a:latin typeface="+mn-ea"/>
                <a:ea typeface="+mn-ea"/>
              </a:rPr>
              <a:t>action=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  <a:ea typeface="+mn-ea"/>
              </a:rPr>
              <a:t>updateForm&amp;no</a:t>
            </a:r>
            <a:r>
              <a:rPr lang="en-US" altLang="ko-KR" sz="1400" b="1" dirty="0" smtClean="0">
                <a:solidFill>
                  <a:srgbClr val="0070C0"/>
                </a:solidFill>
                <a:latin typeface="+mn-ea"/>
                <a:ea typeface="+mn-ea"/>
              </a:rPr>
              <a:t>=13</a:t>
            </a:r>
            <a:endParaRPr lang="en-US" altLang="ko-KR" sz="14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05111" y="1541585"/>
            <a:ext cx="1044641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세션에서</a:t>
            </a:r>
            <a:r>
              <a:rPr lang="en-US" altLang="ko-KR" sz="1200" dirty="0" smtClean="0">
                <a:latin typeface="+mn-ea"/>
                <a:ea typeface="+mn-ea"/>
              </a:rPr>
              <a:t>no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60" name="직선 화살표 연결선 59"/>
          <p:cNvCxnSpPr>
            <a:endCxn id="10" idx="1"/>
          </p:cNvCxnSpPr>
          <p:nvPr/>
        </p:nvCxnSpPr>
        <p:spPr bwMode="auto">
          <a:xfrm flipV="1">
            <a:off x="7501697" y="2001231"/>
            <a:ext cx="1252301" cy="2362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 bwMode="auto">
          <a:xfrm flipH="1" flipV="1">
            <a:off x="7459429" y="2164577"/>
            <a:ext cx="1294569" cy="5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5480082" y="-725306"/>
            <a:ext cx="6391381" cy="1610909"/>
            <a:chOff x="5355387" y="-668610"/>
            <a:chExt cx="6391381" cy="1610909"/>
          </a:xfrm>
        </p:grpSpPr>
        <p:sp>
          <p:nvSpPr>
            <p:cNvPr id="74" name="직사각형 73"/>
            <p:cNvSpPr/>
            <p:nvPr/>
          </p:nvSpPr>
          <p:spPr>
            <a:xfrm>
              <a:off x="5355387" y="-668610"/>
              <a:ext cx="4508275" cy="14279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62610" y="107246"/>
              <a:ext cx="1518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세션아이디체크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635321" y="-204333"/>
              <a:ext cx="914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없으면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 flipV="1">
              <a:off x="6725823" y="-22199"/>
              <a:ext cx="733606" cy="2072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7504090" y="-222729"/>
              <a:ext cx="2231371" cy="354985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23225" y="-552006"/>
              <a:ext cx="2396398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세션</a:t>
              </a:r>
              <a:r>
                <a:rPr lang="en-US" altLang="ko-KR" sz="1200" dirty="0" smtClean="0">
                  <a:latin typeface="+mn-ea"/>
                  <a:ea typeface="+mn-ea"/>
                </a:rPr>
                <a:t>ID1234  </a:t>
              </a:r>
              <a:r>
                <a:rPr lang="ko-KR" altLang="en-US" sz="1200" dirty="0" err="1" smtClean="0">
                  <a:latin typeface="+mn-ea"/>
                  <a:ea typeface="+mn-ea"/>
                </a:rPr>
                <a:t>전용공간</a:t>
              </a:r>
              <a:r>
                <a:rPr lang="ko-KR" altLang="en-US" sz="1200" dirty="0" smtClean="0">
                  <a:latin typeface="+mn-ea"/>
                  <a:ea typeface="+mn-ea"/>
                </a:rPr>
                <a:t> 생성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80" name="직선 화살표 연결선 79"/>
            <p:cNvCxnSpPr/>
            <p:nvPr/>
          </p:nvCxnSpPr>
          <p:spPr>
            <a:xfrm>
              <a:off x="6725823" y="275537"/>
              <a:ext cx="700825" cy="813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725824" y="421659"/>
              <a:ext cx="69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있으면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460974" y="295968"/>
              <a:ext cx="1511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아무것도 안함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235484" y="295968"/>
              <a:ext cx="15112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여기에 데이터를 </a:t>
              </a:r>
              <a:r>
                <a:rPr lang="ko-KR" altLang="en-US" sz="1200" dirty="0" err="1" smtClean="0">
                  <a:latin typeface="+mn-ea"/>
                  <a:ea typeface="+mn-ea"/>
                </a:rPr>
                <a:t>추가하는건</a:t>
              </a:r>
              <a:r>
                <a:rPr lang="ko-KR" altLang="en-US" sz="1200" dirty="0" smtClean="0">
                  <a:latin typeface="+mn-ea"/>
                  <a:ea typeface="+mn-ea"/>
                </a:rPr>
                <a:t> 좋지 않다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0348222" y="-756142"/>
            <a:ext cx="1245765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0x777</a:t>
            </a:r>
          </a:p>
          <a:p>
            <a:r>
              <a:rPr lang="en-US" altLang="ko-KR" sz="1200" dirty="0" err="1" smtClean="0">
                <a:latin typeface="+mn-ea"/>
                <a:ea typeface="+mn-ea"/>
              </a:rPr>
              <a:t>userVo</a:t>
            </a:r>
            <a:r>
              <a:rPr lang="en-US" altLang="ko-KR" sz="12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no=12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name=</a:t>
            </a:r>
            <a:r>
              <a:rPr lang="ko-KR" altLang="en-US" sz="1200" dirty="0" err="1" smtClean="0">
                <a:latin typeface="+mn-ea"/>
                <a:ea typeface="+mn-ea"/>
              </a:rPr>
              <a:t>황일영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}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 flipV="1">
            <a:off x="7292425" y="-108401"/>
            <a:ext cx="597286" cy="2029976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>
            <a:off x="7640663" y="-97788"/>
            <a:ext cx="610374" cy="209038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763945" y="-298563"/>
            <a:ext cx="2091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"</a:t>
            </a:r>
            <a:r>
              <a:rPr lang="en-US" altLang="ko-KR" sz="1200" dirty="0" err="1" smtClean="0">
                <a:latin typeface="+mn-ea"/>
                <a:ea typeface="+mn-ea"/>
              </a:rPr>
              <a:t>authUser</a:t>
            </a:r>
            <a:r>
              <a:rPr lang="en-US" altLang="ko-KR" sz="1200" dirty="0" smtClean="0">
                <a:latin typeface="+mn-ea"/>
                <a:ea typeface="+mn-ea"/>
              </a:rPr>
              <a:t>" </a:t>
            </a:r>
            <a:r>
              <a:rPr lang="en-US" altLang="ko-KR" sz="1200" dirty="0" err="1" smtClean="0">
                <a:latin typeface="+mn-ea"/>
                <a:ea typeface="+mn-ea"/>
              </a:rPr>
              <a:t>userVo</a:t>
            </a:r>
            <a:r>
              <a:rPr lang="en-US" altLang="ko-KR" sz="1200" dirty="0" smtClean="0">
                <a:latin typeface="+mn-ea"/>
                <a:ea typeface="+mn-ea"/>
              </a:rPr>
              <a:t> (0x777)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829221" y="2149409"/>
            <a:ext cx="93925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userVo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0x777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 flipH="1">
            <a:off x="7292697" y="3396579"/>
            <a:ext cx="159137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0x333</a:t>
            </a:r>
          </a:p>
          <a:p>
            <a:r>
              <a:rPr lang="en-US" altLang="ko-KR" sz="1200" dirty="0" err="1" smtClean="0">
                <a:latin typeface="+mn-ea"/>
                <a:ea typeface="+mn-ea"/>
              </a:rPr>
              <a:t>userVo</a:t>
            </a:r>
            <a:r>
              <a:rPr lang="en-US" altLang="ko-KR" sz="12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en-US" altLang="ko-KR" sz="1200" dirty="0" smtClean="0">
                <a:latin typeface="+mn-ea"/>
              </a:rPr>
              <a:t>no=3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</a:t>
            </a:r>
            <a:r>
              <a:rPr lang="en-US" altLang="ko-KR" sz="1200" dirty="0" smtClean="0">
                <a:latin typeface="+mn-ea"/>
                <a:ea typeface="+mn-ea"/>
              </a:rPr>
              <a:t>id=</a:t>
            </a:r>
            <a:r>
              <a:rPr lang="en-US" altLang="ko-KR" sz="1200" dirty="0" err="1" smtClean="0">
                <a:latin typeface="+mn-ea"/>
                <a:ea typeface="+mn-ea"/>
              </a:rPr>
              <a:t>aaa</a:t>
            </a:r>
            <a:r>
              <a:rPr lang="en-US" altLang="ko-KR" sz="1200" dirty="0" smtClean="0">
                <a:latin typeface="+mn-ea"/>
                <a:ea typeface="+mn-ea"/>
              </a:rPr>
              <a:t>,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pw=1234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name=</a:t>
            </a:r>
            <a:r>
              <a:rPr lang="ko-KR" altLang="en-US" sz="1200" dirty="0" smtClean="0">
                <a:latin typeface="+mn-ea"/>
              </a:rPr>
              <a:t>정우성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 gender=male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}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12471" t="34157" r="10698" b="33333"/>
          <a:stretch/>
        </p:blipFill>
        <p:spPr>
          <a:xfrm>
            <a:off x="-570318" y="1203792"/>
            <a:ext cx="3035658" cy="308409"/>
          </a:xfrm>
          <a:prstGeom prst="rect">
            <a:avLst/>
          </a:prstGeom>
        </p:spPr>
      </p:pic>
      <p:cxnSp>
        <p:nvCxnSpPr>
          <p:cNvPr id="61" name="직선 화살표 연결선 60"/>
          <p:cNvCxnSpPr/>
          <p:nvPr/>
        </p:nvCxnSpPr>
        <p:spPr>
          <a:xfrm flipV="1">
            <a:off x="1931299" y="889745"/>
            <a:ext cx="685910" cy="3521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92" y="2170320"/>
            <a:ext cx="2914650" cy="1793631"/>
          </a:xfrm>
          <a:prstGeom prst="rect">
            <a:avLst/>
          </a:prstGeom>
        </p:spPr>
      </p:pic>
      <p:cxnSp>
        <p:nvCxnSpPr>
          <p:cNvPr id="38" name="직선 연결선 37"/>
          <p:cNvCxnSpPr>
            <a:endCxn id="32" idx="3"/>
          </p:cNvCxnSpPr>
          <p:nvPr/>
        </p:nvCxnSpPr>
        <p:spPr>
          <a:xfrm>
            <a:off x="3419872" y="702645"/>
            <a:ext cx="647547" cy="28584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348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5355387" y="-668610"/>
            <a:ext cx="7702012" cy="1427951"/>
            <a:chOff x="5355387" y="-668610"/>
            <a:chExt cx="7702012" cy="1427951"/>
          </a:xfrm>
        </p:grpSpPr>
        <p:sp>
          <p:nvSpPr>
            <p:cNvPr id="41" name="직사각형 40"/>
            <p:cNvSpPr/>
            <p:nvPr/>
          </p:nvSpPr>
          <p:spPr>
            <a:xfrm>
              <a:off x="5355387" y="-668610"/>
              <a:ext cx="4508275" cy="14279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62610" y="107246"/>
              <a:ext cx="1518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세션아이디체크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35321" y="-204333"/>
              <a:ext cx="914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없으면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V="1">
              <a:off x="6725823" y="-22199"/>
              <a:ext cx="733606" cy="2072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7504090" y="-222729"/>
              <a:ext cx="803459" cy="354985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23225" y="-552006"/>
              <a:ext cx="2396398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세션</a:t>
              </a:r>
              <a:r>
                <a:rPr lang="en-US" altLang="ko-KR" sz="1200" dirty="0" smtClean="0">
                  <a:latin typeface="+mn-ea"/>
                  <a:ea typeface="+mn-ea"/>
                </a:rPr>
                <a:t>ID 7777  </a:t>
              </a:r>
              <a:r>
                <a:rPr lang="ko-KR" altLang="en-US" sz="1200" dirty="0" err="1" smtClean="0">
                  <a:latin typeface="+mn-ea"/>
                  <a:ea typeface="+mn-ea"/>
                </a:rPr>
                <a:t>전용공간</a:t>
              </a:r>
              <a:r>
                <a:rPr lang="ko-KR" altLang="en-US" sz="1200" dirty="0" smtClean="0">
                  <a:latin typeface="+mn-ea"/>
                  <a:ea typeface="+mn-ea"/>
                </a:rPr>
                <a:t> 생성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6725823" y="275537"/>
              <a:ext cx="700825" cy="813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725824" y="421659"/>
              <a:ext cx="69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있으면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460974" y="295968"/>
              <a:ext cx="1511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아무것도 안함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741866" y="-222729"/>
              <a:ext cx="803459" cy="354985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661001" y="-552006"/>
              <a:ext cx="2396398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세션</a:t>
              </a:r>
              <a:r>
                <a:rPr lang="en-US" altLang="ko-KR" sz="1200" dirty="0" smtClean="0">
                  <a:latin typeface="+mn-ea"/>
                  <a:ea typeface="+mn-ea"/>
                </a:rPr>
                <a:t>ID 1234  </a:t>
              </a:r>
              <a:r>
                <a:rPr lang="ko-KR" altLang="en-US" sz="1200" dirty="0" err="1" smtClean="0">
                  <a:latin typeface="+mn-ea"/>
                  <a:ea typeface="+mn-ea"/>
                </a:rPr>
                <a:t>전용공간</a:t>
              </a:r>
              <a:r>
                <a:rPr lang="ko-KR" altLang="en-US" sz="1200" dirty="0" smtClean="0">
                  <a:latin typeface="+mn-ea"/>
                  <a:ea typeface="+mn-ea"/>
                </a:rPr>
                <a:t> 생성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grpSp>
        <p:nvGrpSpPr>
          <p:cNvPr id="2" name="그룹 20"/>
          <p:cNvGrpSpPr>
            <a:grpSpLocks/>
          </p:cNvGrpSpPr>
          <p:nvPr/>
        </p:nvGrpSpPr>
        <p:grpSpPr bwMode="auto">
          <a:xfrm>
            <a:off x="5425828" y="772505"/>
            <a:ext cx="5050828" cy="2335213"/>
            <a:chOff x="1871700" y="3439443"/>
            <a:chExt cx="2444661" cy="2331269"/>
          </a:xfrm>
        </p:grpSpPr>
        <p:sp>
          <p:nvSpPr>
            <p:cNvPr id="3" name="직사각형 2"/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71700" y="3439443"/>
              <a:ext cx="1241697" cy="2773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6364040" y="1636106"/>
            <a:ext cx="1404937" cy="701464"/>
          </a:xfrm>
          <a:prstGeom prst="roundRect">
            <a:avLst>
              <a:gd name="adj" fmla="val 2239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02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50609" y="1633911"/>
            <a:ext cx="1354161" cy="1365594"/>
          </a:xfrm>
          <a:prstGeom prst="roundRect">
            <a:avLst>
              <a:gd name="adj" fmla="val 22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9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파라미터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2"/>
                </a:solidFill>
              </a:rPr>
              <a:t>id=you</a:t>
            </a:r>
            <a:r>
              <a:rPr lang="en-US" altLang="ko-KR" sz="900" u="sng" dirty="0">
                <a:solidFill>
                  <a:schemeClr val="tx2"/>
                </a:solidFill>
              </a:rPr>
              <a:t>&amp;</a:t>
            </a:r>
          </a:p>
          <a:p>
            <a:pPr>
              <a:defRPr/>
            </a:pPr>
            <a:r>
              <a:rPr lang="en-US" altLang="ko-KR" sz="900" u="sng" dirty="0">
                <a:solidFill>
                  <a:schemeClr val="tx2"/>
                </a:solidFill>
              </a:rPr>
              <a:t>pw</a:t>
            </a:r>
            <a:r>
              <a:rPr lang="en-US" altLang="ko-KR" sz="900" dirty="0">
                <a:solidFill>
                  <a:schemeClr val="tx2"/>
                </a:solidFill>
              </a:rPr>
              <a:t>=1111&amp;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2"/>
                </a:solidFill>
              </a:rPr>
              <a:t>name=</a:t>
            </a:r>
            <a:r>
              <a:rPr lang="ko-KR" altLang="en-US" sz="900" dirty="0">
                <a:solidFill>
                  <a:schemeClr val="tx2"/>
                </a:solidFill>
              </a:rPr>
              <a:t>재석</a:t>
            </a:r>
            <a:r>
              <a:rPr lang="en-US" altLang="ko-KR" sz="900" dirty="0">
                <a:solidFill>
                  <a:schemeClr val="tx2"/>
                </a:solidFill>
              </a:rPr>
              <a:t>&amp;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2"/>
                </a:solidFill>
              </a:rPr>
              <a:t>num1=100&amp;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tx2"/>
                </a:solidFill>
              </a:rPr>
              <a:t>num2=200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9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어트리뷰트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87862" y="3089750"/>
            <a:ext cx="630237" cy="371475"/>
          </a:xfrm>
          <a:prstGeom prst="roundRect">
            <a:avLst>
              <a:gd name="adj" fmla="val 21583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9757530" y="911411"/>
            <a:ext cx="1109662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mysite3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433760" y="1633910"/>
            <a:ext cx="1317730" cy="205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050" b="1" dirty="0" err="1" smtClean="0">
                <a:latin typeface="+mn-ea"/>
                <a:ea typeface="+mn-ea"/>
              </a:rPr>
              <a:t>MainController</a:t>
            </a:r>
            <a:endParaRPr lang="en-US" altLang="ko-KR" sz="1050" b="1" dirty="0">
              <a:latin typeface="+mn-ea"/>
              <a:ea typeface="+mn-ea"/>
            </a:endParaRPr>
          </a:p>
        </p:txBody>
      </p:sp>
      <p:cxnSp>
        <p:nvCxnSpPr>
          <p:cNvPr id="17" name="꺾인 연결선 16"/>
          <p:cNvCxnSpPr>
            <a:stCxn id="25" idx="3"/>
            <a:endCxn id="7" idx="1"/>
          </p:cNvCxnSpPr>
          <p:nvPr/>
        </p:nvCxnSpPr>
        <p:spPr>
          <a:xfrm>
            <a:off x="5160165" y="2054380"/>
            <a:ext cx="390444" cy="26232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8" idx="1"/>
            <a:endCxn id="28" idx="3"/>
          </p:cNvCxnSpPr>
          <p:nvPr/>
        </p:nvCxnSpPr>
        <p:spPr>
          <a:xfrm rot="10800000" flipV="1">
            <a:off x="5146488" y="3275488"/>
            <a:ext cx="641375" cy="407292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 bwMode="auto">
          <a:xfrm>
            <a:off x="1847090" y="812898"/>
            <a:ext cx="3726376" cy="114705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 bwMode="auto">
          <a:xfrm flipV="1">
            <a:off x="2325441" y="2310793"/>
            <a:ext cx="3252787" cy="6651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6"/>
          <p:cNvGrpSpPr>
            <a:grpSpLocks/>
          </p:cNvGrpSpPr>
          <p:nvPr/>
        </p:nvGrpSpPr>
        <p:grpSpPr bwMode="auto">
          <a:xfrm>
            <a:off x="3788565" y="772504"/>
            <a:ext cx="1371600" cy="2312927"/>
            <a:chOff x="4496160" y="613461"/>
            <a:chExt cx="1371308" cy="2313474"/>
          </a:xfrm>
        </p:grpSpPr>
        <p:sp>
          <p:nvSpPr>
            <p:cNvPr id="25" name="직사각형 24"/>
            <p:cNvSpPr/>
            <p:nvPr/>
          </p:nvSpPr>
          <p:spPr>
            <a:xfrm>
              <a:off x="4569169" y="864345"/>
              <a:ext cx="1298299" cy="2062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+mn-ea"/>
                  <a:ea typeface="+mn-ea"/>
                </a:rPr>
                <a:t>Request </a:t>
              </a:r>
              <a:r>
                <a:rPr lang="en-US" altLang="ko-KR" sz="900" dirty="0" smtClean="0"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900" dirty="0"/>
                <a:t>id=you</a:t>
              </a:r>
              <a:r>
                <a:rPr lang="en-US" altLang="ko-KR" sz="900" u="sng" dirty="0" smtClean="0"/>
                <a:t>&amp;</a:t>
              </a:r>
            </a:p>
            <a:p>
              <a:pPr>
                <a:defRPr/>
              </a:pPr>
              <a:r>
                <a:rPr lang="en-US" altLang="ko-KR" sz="900" u="sng" dirty="0" smtClean="0"/>
                <a:t>pw</a:t>
              </a:r>
              <a:r>
                <a:rPr lang="en-US" altLang="ko-KR" sz="900" dirty="0" smtClean="0"/>
                <a:t>=1111&amp;</a:t>
              </a:r>
            </a:p>
            <a:p>
              <a:pPr>
                <a:defRPr/>
              </a:pPr>
              <a:r>
                <a:rPr lang="en-US" altLang="ko-KR" sz="900" dirty="0" smtClean="0"/>
                <a:t>name</a:t>
              </a:r>
              <a:r>
                <a:rPr lang="en-US" altLang="ko-KR" sz="900" dirty="0"/>
                <a:t>=</a:t>
              </a:r>
              <a:r>
                <a:rPr lang="ko-KR" altLang="en-US" sz="900" dirty="0"/>
                <a:t>재석</a:t>
              </a:r>
              <a:r>
                <a:rPr lang="en-US" altLang="ko-KR" sz="900" dirty="0" smtClean="0"/>
                <a:t>&amp;</a:t>
              </a:r>
            </a:p>
            <a:p>
              <a:pPr>
                <a:defRPr/>
              </a:pPr>
              <a:r>
                <a:rPr lang="en-US" altLang="ko-KR" sz="900" dirty="0" smtClean="0"/>
                <a:t>num1=100&amp;</a:t>
              </a:r>
            </a:p>
            <a:p>
              <a:pPr>
                <a:defRPr/>
              </a:pPr>
              <a:r>
                <a:rPr lang="en-US" altLang="ko-KR" sz="900" dirty="0" smtClean="0"/>
                <a:t>num2=200</a:t>
              </a:r>
              <a:endParaRPr lang="en-US" altLang="ko-KR" sz="900" dirty="0"/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9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27" name="그룹 46"/>
          <p:cNvGrpSpPr>
            <a:grpSpLocks/>
          </p:cNvGrpSpPr>
          <p:nvPr/>
        </p:nvGrpSpPr>
        <p:grpSpPr bwMode="auto">
          <a:xfrm>
            <a:off x="3847912" y="2644168"/>
            <a:ext cx="1298575" cy="1569526"/>
            <a:chOff x="3931423" y="313587"/>
            <a:chExt cx="1298299" cy="1569570"/>
          </a:xfrm>
        </p:grpSpPr>
        <p:sp>
          <p:nvSpPr>
            <p:cNvPr id="28" name="직사각형 27"/>
            <p:cNvSpPr/>
            <p:nvPr/>
          </p:nvSpPr>
          <p:spPr>
            <a:xfrm>
              <a:off x="3931423" y="821298"/>
              <a:ext cx="1298299" cy="10618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+mn-ea"/>
                </a:rPr>
                <a:t>Response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 smtClean="0">
                <a:latin typeface="+mn-ea"/>
              </a:endParaRPr>
            </a:p>
            <a:p>
              <a:pPr>
                <a:defRPr/>
              </a:pPr>
              <a:endParaRPr lang="en-US" altLang="ko-KR" sz="900" dirty="0">
                <a:latin typeface="+mn-ea"/>
              </a:endParaRPr>
            </a:p>
            <a:p>
              <a:pPr>
                <a:defRPr/>
              </a:pPr>
              <a:endParaRPr lang="en-US" altLang="ko-KR" sz="900" dirty="0">
                <a:latin typeface="+mn-ea"/>
              </a:endParaRPr>
            </a:p>
            <a:p>
              <a:pPr>
                <a:defRPr/>
              </a:pP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html </a:t>
              </a:r>
              <a:r>
                <a:rPr lang="en-US" altLang="ko-KR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jtsl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 el 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</a:t>
              </a:r>
              <a:r>
                <a:rPr lang="ko-KR" altLang="en-US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자바</a:t>
              </a:r>
              <a:endPara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9" name="직사각형 7"/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9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5" name="텍스트 개체 틀 4"/>
          <p:cNvSpPr txBox="1">
            <a:spLocks/>
          </p:cNvSpPr>
          <p:nvPr/>
        </p:nvSpPr>
        <p:spPr bwMode="auto">
          <a:xfrm>
            <a:off x="23322" y="25587"/>
            <a:ext cx="1848378" cy="28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1600" dirty="0" smtClean="0">
                <a:latin typeface="+mn-ea"/>
              </a:rPr>
              <a:t>로그인</a:t>
            </a:r>
          </a:p>
        </p:txBody>
      </p:sp>
      <p:sp>
        <p:nvSpPr>
          <p:cNvPr id="31" name="직사각형 7"/>
          <p:cNvSpPr>
            <a:spLocks noChangeArrowheads="1"/>
          </p:cNvSpPr>
          <p:nvPr/>
        </p:nvSpPr>
        <p:spPr bwMode="auto">
          <a:xfrm>
            <a:off x="76678" y="538124"/>
            <a:ext cx="569749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u="sng" dirty="0"/>
              <a:t>localhost</a:t>
            </a:r>
            <a:r>
              <a:rPr lang="en-US" altLang="ko-KR" sz="1100" dirty="0"/>
              <a:t>:8000/</a:t>
            </a:r>
            <a:r>
              <a:rPr lang="en-US" altLang="ko-KR" sz="1100" dirty="0" err="1"/>
              <a:t>elJstl</a:t>
            </a:r>
            <a:r>
              <a:rPr lang="en-US" altLang="ko-KR" sz="1100" dirty="0"/>
              <a:t>/03?id=</a:t>
            </a:r>
            <a:r>
              <a:rPr lang="en-US" altLang="ko-KR" sz="1100" dirty="0" err="1"/>
              <a:t>you</a:t>
            </a:r>
            <a:r>
              <a:rPr lang="en-US" altLang="ko-KR" sz="1100" u="sng" dirty="0" err="1"/>
              <a:t>&amp;pw</a:t>
            </a:r>
            <a:r>
              <a:rPr lang="en-US" altLang="ko-KR" sz="1100" dirty="0"/>
              <a:t>=1111&amp;name=</a:t>
            </a:r>
            <a:r>
              <a:rPr lang="ko-KR" altLang="en-US" sz="1100" dirty="0"/>
              <a:t>재석</a:t>
            </a:r>
            <a:r>
              <a:rPr lang="en-US" altLang="ko-KR" sz="1100" dirty="0"/>
              <a:t>&amp;num1=100&amp;num2=200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76427" y="3391085"/>
            <a:ext cx="160289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세션</a:t>
            </a:r>
            <a:r>
              <a:rPr lang="en-US" altLang="ko-KR" sz="1200" dirty="0" smtClean="0">
                <a:latin typeface="+mn-ea"/>
                <a:ea typeface="+mn-ea"/>
              </a:rPr>
              <a:t>ID7777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rcRect l="2480" t="11509" r="1730" b="3232"/>
          <a:stretch/>
        </p:blipFill>
        <p:spPr bwMode="auto">
          <a:xfrm>
            <a:off x="162136" y="2337569"/>
            <a:ext cx="2520950" cy="15986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7" name="모서리가 둥근 직사각형 36"/>
          <p:cNvSpPr/>
          <p:nvPr/>
        </p:nvSpPr>
        <p:spPr>
          <a:xfrm>
            <a:off x="6480175" y="2716213"/>
            <a:ext cx="1149350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03.jsp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6335713" y="2319338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46" name="직선 화살표 연결선 45"/>
          <p:cNvCxnSpPr>
            <a:endCxn id="37" idx="0"/>
          </p:cNvCxnSpPr>
          <p:nvPr/>
        </p:nvCxnSpPr>
        <p:spPr bwMode="auto">
          <a:xfrm flipH="1">
            <a:off x="7054850" y="2319338"/>
            <a:ext cx="38100" cy="3968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75" y="2392935"/>
            <a:ext cx="2171511" cy="209983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464" y="3209318"/>
            <a:ext cx="3598322" cy="16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0328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5355387" y="-668610"/>
            <a:ext cx="7702012" cy="1427951"/>
            <a:chOff x="5355387" y="-668610"/>
            <a:chExt cx="7702012" cy="1427951"/>
          </a:xfrm>
        </p:grpSpPr>
        <p:sp>
          <p:nvSpPr>
            <p:cNvPr id="41" name="직사각형 40"/>
            <p:cNvSpPr/>
            <p:nvPr/>
          </p:nvSpPr>
          <p:spPr>
            <a:xfrm>
              <a:off x="5355387" y="-668610"/>
              <a:ext cx="4508275" cy="14279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62610" y="107246"/>
              <a:ext cx="1518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세션아이디체크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35321" y="-204333"/>
              <a:ext cx="914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없으면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V="1">
              <a:off x="6725823" y="-22199"/>
              <a:ext cx="733606" cy="2072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7504090" y="-222729"/>
              <a:ext cx="803459" cy="354985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23225" y="-552006"/>
              <a:ext cx="2396398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세션</a:t>
              </a:r>
              <a:r>
                <a:rPr lang="en-US" altLang="ko-KR" sz="1200" dirty="0" smtClean="0">
                  <a:latin typeface="+mn-ea"/>
                  <a:ea typeface="+mn-ea"/>
                </a:rPr>
                <a:t>ID 7777  </a:t>
              </a:r>
              <a:r>
                <a:rPr lang="ko-KR" altLang="en-US" sz="1200" dirty="0" err="1" smtClean="0">
                  <a:latin typeface="+mn-ea"/>
                  <a:ea typeface="+mn-ea"/>
                </a:rPr>
                <a:t>전용공간</a:t>
              </a:r>
              <a:r>
                <a:rPr lang="ko-KR" altLang="en-US" sz="1200" dirty="0" smtClean="0">
                  <a:latin typeface="+mn-ea"/>
                  <a:ea typeface="+mn-ea"/>
                </a:rPr>
                <a:t> 생성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6725823" y="275537"/>
              <a:ext cx="700825" cy="813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725824" y="421659"/>
              <a:ext cx="69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있으면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460974" y="295968"/>
              <a:ext cx="1511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아무것도 안함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741866" y="-222729"/>
              <a:ext cx="803459" cy="354985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661001" y="-552006"/>
              <a:ext cx="2396398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세션</a:t>
              </a:r>
              <a:r>
                <a:rPr lang="en-US" altLang="ko-KR" sz="1200" dirty="0" smtClean="0">
                  <a:latin typeface="+mn-ea"/>
                  <a:ea typeface="+mn-ea"/>
                </a:rPr>
                <a:t>ID 1234  </a:t>
              </a:r>
              <a:r>
                <a:rPr lang="ko-KR" altLang="en-US" sz="1200" dirty="0" err="1" smtClean="0">
                  <a:latin typeface="+mn-ea"/>
                  <a:ea typeface="+mn-ea"/>
                </a:rPr>
                <a:t>전용공간</a:t>
              </a:r>
              <a:r>
                <a:rPr lang="ko-KR" altLang="en-US" sz="1200" dirty="0" smtClean="0">
                  <a:latin typeface="+mn-ea"/>
                  <a:ea typeface="+mn-ea"/>
                </a:rPr>
                <a:t> 생성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grpSp>
        <p:nvGrpSpPr>
          <p:cNvPr id="2" name="그룹 20"/>
          <p:cNvGrpSpPr>
            <a:grpSpLocks/>
          </p:cNvGrpSpPr>
          <p:nvPr/>
        </p:nvGrpSpPr>
        <p:grpSpPr bwMode="auto">
          <a:xfrm>
            <a:off x="5425828" y="772505"/>
            <a:ext cx="5050828" cy="2335213"/>
            <a:chOff x="1871700" y="3439443"/>
            <a:chExt cx="2444661" cy="2331269"/>
          </a:xfrm>
        </p:grpSpPr>
        <p:sp>
          <p:nvSpPr>
            <p:cNvPr id="3" name="직사각형 2"/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71700" y="3439443"/>
              <a:ext cx="1241697" cy="2773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7552766" y="1636106"/>
            <a:ext cx="1404937" cy="701464"/>
          </a:xfrm>
          <a:prstGeom prst="roundRect">
            <a:avLst>
              <a:gd name="adj" fmla="val 2239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smtClean="0">
                <a:solidFill>
                  <a:schemeClr val="tx1"/>
                </a:solidFill>
                <a:latin typeface="+mn-ea"/>
              </a:rPr>
              <a:t>04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50609" y="1633911"/>
            <a:ext cx="2037357" cy="1365594"/>
          </a:xfrm>
          <a:prstGeom prst="roundRect">
            <a:avLst>
              <a:gd name="adj" fmla="val 22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9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파라미터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9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어트리뷰트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 smtClean="0">
                <a:solidFill>
                  <a:schemeClr val="tx2"/>
                </a:solidFill>
                <a:latin typeface="+mn-ea"/>
              </a:rPr>
              <a:t>"</a:t>
            </a:r>
            <a:r>
              <a:rPr lang="en-US" altLang="ko-KR" sz="900" b="1" dirty="0" err="1" smtClean="0">
                <a:solidFill>
                  <a:schemeClr val="tx2"/>
                </a:solidFill>
                <a:latin typeface="+mn-ea"/>
              </a:rPr>
              <a:t>userVo</a:t>
            </a:r>
            <a:r>
              <a:rPr lang="en-US" altLang="ko-KR" sz="900" b="1" dirty="0" smtClean="0">
                <a:solidFill>
                  <a:schemeClr val="tx2"/>
                </a:solidFill>
                <a:latin typeface="+mn-ea"/>
              </a:rPr>
              <a:t>" </a:t>
            </a:r>
            <a:r>
              <a:rPr lang="en-US" altLang="ko-KR" sz="900" b="1" dirty="0" err="1" smtClean="0">
                <a:solidFill>
                  <a:schemeClr val="tx2"/>
                </a:solidFill>
                <a:latin typeface="+mn-ea"/>
              </a:rPr>
              <a:t>userVo</a:t>
            </a:r>
            <a:r>
              <a:rPr lang="en-US" altLang="ko-KR" sz="900" b="1" dirty="0" smtClean="0">
                <a:solidFill>
                  <a:schemeClr val="tx2"/>
                </a:solidFill>
                <a:latin typeface="+mn-ea"/>
              </a:rPr>
              <a:t>(0x77)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/>
                </a:solidFill>
                <a:latin typeface="+mn-ea"/>
              </a:rPr>
              <a:t>"</a:t>
            </a:r>
            <a:r>
              <a:rPr lang="en-US" altLang="ko-KR" sz="1000" dirty="0" err="1" smtClean="0">
                <a:solidFill>
                  <a:schemeClr val="tx2"/>
                </a:solidFill>
                <a:latin typeface="+mn-ea"/>
              </a:rPr>
              <a:t>num</a:t>
            </a:r>
            <a:r>
              <a:rPr lang="en-US" altLang="ko-KR" sz="1000" dirty="0" smtClean="0">
                <a:solidFill>
                  <a:schemeClr val="tx2"/>
                </a:solidFill>
                <a:latin typeface="+mn-ea"/>
              </a:rPr>
              <a:t>" 1</a:t>
            </a:r>
          </a:p>
          <a:p>
            <a:pPr>
              <a:defRPr/>
            </a:pPr>
            <a:r>
              <a:rPr lang="en-US" altLang="ko-KR" sz="1000" b="1" dirty="0" smtClean="0">
                <a:solidFill>
                  <a:schemeClr val="tx2"/>
                </a:solidFill>
                <a:latin typeface="+mn-ea"/>
              </a:rPr>
              <a:t>"</a:t>
            </a:r>
            <a:r>
              <a:rPr lang="en-US" altLang="ko-KR" sz="1000" b="1" dirty="0" err="1" smtClean="0">
                <a:solidFill>
                  <a:schemeClr val="tx2"/>
                </a:solidFill>
                <a:latin typeface="+mn-ea"/>
              </a:rPr>
              <a:t>str</a:t>
            </a:r>
            <a:r>
              <a:rPr lang="en-US" altLang="ko-KR" sz="1000" b="1" dirty="0" smtClean="0">
                <a:solidFill>
                  <a:schemeClr val="tx2"/>
                </a:solidFill>
                <a:latin typeface="+mn-ea"/>
              </a:rPr>
              <a:t>" "</a:t>
            </a:r>
            <a:r>
              <a:rPr lang="ko-KR" altLang="en-US" sz="1000" b="1" dirty="0" smtClean="0">
                <a:solidFill>
                  <a:schemeClr val="tx2"/>
                </a:solidFill>
                <a:latin typeface="+mn-ea"/>
              </a:rPr>
              <a:t>안녕하세요</a:t>
            </a:r>
            <a:r>
              <a:rPr lang="en-US" altLang="ko-KR" sz="1000" b="1" dirty="0" smtClean="0">
                <a:solidFill>
                  <a:schemeClr val="tx2"/>
                </a:solidFill>
                <a:latin typeface="+mn-ea"/>
              </a:rPr>
              <a:t>"</a:t>
            </a:r>
            <a:endParaRPr lang="en-US" altLang="ko-KR" sz="9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87862" y="3089750"/>
            <a:ext cx="630237" cy="371475"/>
          </a:xfrm>
          <a:prstGeom prst="roundRect">
            <a:avLst>
              <a:gd name="adj" fmla="val 21583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9757530" y="911411"/>
            <a:ext cx="1109662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mysite3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622486" y="1633910"/>
            <a:ext cx="1317730" cy="205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050" b="1" dirty="0" err="1" smtClean="0">
                <a:latin typeface="+mn-ea"/>
                <a:ea typeface="+mn-ea"/>
              </a:rPr>
              <a:t>MainController</a:t>
            </a:r>
            <a:endParaRPr lang="en-US" altLang="ko-KR" sz="1050" b="1" dirty="0">
              <a:latin typeface="+mn-ea"/>
              <a:ea typeface="+mn-ea"/>
            </a:endParaRPr>
          </a:p>
        </p:txBody>
      </p:sp>
      <p:cxnSp>
        <p:nvCxnSpPr>
          <p:cNvPr id="17" name="꺾인 연결선 16"/>
          <p:cNvCxnSpPr>
            <a:stCxn id="25" idx="3"/>
            <a:endCxn id="7" idx="1"/>
          </p:cNvCxnSpPr>
          <p:nvPr/>
        </p:nvCxnSpPr>
        <p:spPr>
          <a:xfrm>
            <a:off x="5160165" y="2054380"/>
            <a:ext cx="390444" cy="26232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8" idx="1"/>
            <a:endCxn id="28" idx="3"/>
          </p:cNvCxnSpPr>
          <p:nvPr/>
        </p:nvCxnSpPr>
        <p:spPr>
          <a:xfrm rot="10800000" flipV="1">
            <a:off x="5146488" y="3275488"/>
            <a:ext cx="641375" cy="407292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 bwMode="auto">
          <a:xfrm>
            <a:off x="1847090" y="812898"/>
            <a:ext cx="3726376" cy="114705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 bwMode="auto">
          <a:xfrm flipV="1">
            <a:off x="2325441" y="2310793"/>
            <a:ext cx="3252787" cy="6651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6"/>
          <p:cNvGrpSpPr>
            <a:grpSpLocks/>
          </p:cNvGrpSpPr>
          <p:nvPr/>
        </p:nvGrpSpPr>
        <p:grpSpPr bwMode="auto">
          <a:xfrm>
            <a:off x="3788565" y="772504"/>
            <a:ext cx="1371600" cy="2312927"/>
            <a:chOff x="4496160" y="613461"/>
            <a:chExt cx="1371308" cy="2313474"/>
          </a:xfrm>
        </p:grpSpPr>
        <p:sp>
          <p:nvSpPr>
            <p:cNvPr id="25" name="직사각형 24"/>
            <p:cNvSpPr/>
            <p:nvPr/>
          </p:nvSpPr>
          <p:spPr>
            <a:xfrm>
              <a:off x="4569169" y="864345"/>
              <a:ext cx="1298299" cy="2062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+mn-ea"/>
                  <a:ea typeface="+mn-ea"/>
                </a:rPr>
                <a:t>Request </a:t>
              </a:r>
              <a:r>
                <a:rPr lang="en-US" altLang="ko-KR" sz="900" dirty="0" smtClean="0"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900" dirty="0"/>
                <a:t>id=you</a:t>
              </a:r>
              <a:r>
                <a:rPr lang="en-US" altLang="ko-KR" sz="900" u="sng" dirty="0" smtClean="0"/>
                <a:t>&amp;</a:t>
              </a:r>
            </a:p>
            <a:p>
              <a:pPr>
                <a:defRPr/>
              </a:pPr>
              <a:r>
                <a:rPr lang="en-US" altLang="ko-KR" sz="900" u="sng" dirty="0" smtClean="0"/>
                <a:t>pw</a:t>
              </a:r>
              <a:r>
                <a:rPr lang="en-US" altLang="ko-KR" sz="900" dirty="0" smtClean="0"/>
                <a:t>=1111&amp;</a:t>
              </a:r>
            </a:p>
            <a:p>
              <a:pPr>
                <a:defRPr/>
              </a:pPr>
              <a:r>
                <a:rPr lang="en-US" altLang="ko-KR" sz="900" dirty="0" smtClean="0"/>
                <a:t>name</a:t>
              </a:r>
              <a:r>
                <a:rPr lang="en-US" altLang="ko-KR" sz="900" dirty="0"/>
                <a:t>=</a:t>
              </a:r>
              <a:r>
                <a:rPr lang="ko-KR" altLang="en-US" sz="900" dirty="0"/>
                <a:t>재석</a:t>
              </a:r>
              <a:r>
                <a:rPr lang="en-US" altLang="ko-KR" sz="900" dirty="0" smtClean="0"/>
                <a:t>&amp;</a:t>
              </a:r>
            </a:p>
            <a:p>
              <a:pPr>
                <a:defRPr/>
              </a:pPr>
              <a:r>
                <a:rPr lang="en-US" altLang="ko-KR" sz="900" dirty="0" smtClean="0"/>
                <a:t>num1=100&amp;</a:t>
              </a:r>
            </a:p>
            <a:p>
              <a:pPr>
                <a:defRPr/>
              </a:pPr>
              <a:r>
                <a:rPr lang="en-US" altLang="ko-KR" sz="900" dirty="0" smtClean="0"/>
                <a:t>num2=200</a:t>
              </a:r>
              <a:endParaRPr lang="en-US" altLang="ko-KR" sz="900" dirty="0"/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9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27" name="그룹 46"/>
          <p:cNvGrpSpPr>
            <a:grpSpLocks/>
          </p:cNvGrpSpPr>
          <p:nvPr/>
        </p:nvGrpSpPr>
        <p:grpSpPr bwMode="auto">
          <a:xfrm>
            <a:off x="3847912" y="2644168"/>
            <a:ext cx="1298575" cy="1569526"/>
            <a:chOff x="3931423" y="313587"/>
            <a:chExt cx="1298299" cy="1569570"/>
          </a:xfrm>
        </p:grpSpPr>
        <p:sp>
          <p:nvSpPr>
            <p:cNvPr id="28" name="직사각형 27"/>
            <p:cNvSpPr/>
            <p:nvPr/>
          </p:nvSpPr>
          <p:spPr>
            <a:xfrm>
              <a:off x="3931423" y="821298"/>
              <a:ext cx="1298299" cy="10618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+mn-ea"/>
                </a:rPr>
                <a:t>Response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 smtClean="0">
                <a:latin typeface="+mn-ea"/>
              </a:endParaRPr>
            </a:p>
            <a:p>
              <a:pPr>
                <a:defRPr/>
              </a:pPr>
              <a:endParaRPr lang="en-US" altLang="ko-KR" sz="900" dirty="0">
                <a:latin typeface="+mn-ea"/>
              </a:endParaRPr>
            </a:p>
            <a:p>
              <a:pPr>
                <a:defRPr/>
              </a:pPr>
              <a:endParaRPr lang="en-US" altLang="ko-KR" sz="900" dirty="0">
                <a:latin typeface="+mn-ea"/>
              </a:endParaRPr>
            </a:p>
            <a:p>
              <a:pPr>
                <a:defRPr/>
              </a:pP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html </a:t>
              </a:r>
              <a:r>
                <a:rPr lang="en-US" altLang="ko-KR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jtsl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 el 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</a:t>
              </a:r>
              <a:r>
                <a:rPr lang="ko-KR" altLang="en-US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자바</a:t>
              </a:r>
              <a:endPara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9" name="직사각형 7"/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9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5" name="텍스트 개체 틀 4"/>
          <p:cNvSpPr txBox="1">
            <a:spLocks/>
          </p:cNvSpPr>
          <p:nvPr/>
        </p:nvSpPr>
        <p:spPr bwMode="auto">
          <a:xfrm>
            <a:off x="23322" y="25587"/>
            <a:ext cx="1848378" cy="28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1600" dirty="0" smtClean="0">
                <a:latin typeface="+mn-ea"/>
              </a:rPr>
              <a:t>로그인</a:t>
            </a:r>
          </a:p>
        </p:txBody>
      </p:sp>
      <p:sp>
        <p:nvSpPr>
          <p:cNvPr id="31" name="직사각형 7"/>
          <p:cNvSpPr>
            <a:spLocks noChangeArrowheads="1"/>
          </p:cNvSpPr>
          <p:nvPr/>
        </p:nvSpPr>
        <p:spPr bwMode="auto">
          <a:xfrm>
            <a:off x="76678" y="538124"/>
            <a:ext cx="569749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u="sng" dirty="0"/>
              <a:t>localhost</a:t>
            </a:r>
            <a:r>
              <a:rPr lang="en-US" altLang="ko-KR" sz="1100" dirty="0"/>
              <a:t>:8000/</a:t>
            </a:r>
            <a:r>
              <a:rPr lang="en-US" altLang="ko-KR" sz="1100" dirty="0" err="1"/>
              <a:t>elJstl</a:t>
            </a:r>
            <a:r>
              <a:rPr lang="en-US" altLang="ko-KR" sz="1100" dirty="0"/>
              <a:t>/03?id=</a:t>
            </a:r>
            <a:r>
              <a:rPr lang="en-US" altLang="ko-KR" sz="1100" dirty="0" err="1"/>
              <a:t>you</a:t>
            </a:r>
            <a:r>
              <a:rPr lang="en-US" altLang="ko-KR" sz="1100" u="sng" dirty="0" err="1"/>
              <a:t>&amp;pw</a:t>
            </a:r>
            <a:r>
              <a:rPr lang="en-US" altLang="ko-KR" sz="1100" dirty="0"/>
              <a:t>=1111&amp;name=</a:t>
            </a:r>
            <a:r>
              <a:rPr lang="ko-KR" altLang="en-US" sz="1100" dirty="0"/>
              <a:t>재석</a:t>
            </a:r>
            <a:r>
              <a:rPr lang="en-US" altLang="ko-KR" sz="1100" dirty="0"/>
              <a:t>&amp;num1=100&amp;num2=200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76427" y="3391085"/>
            <a:ext cx="160289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세션</a:t>
            </a:r>
            <a:r>
              <a:rPr lang="en-US" altLang="ko-KR" sz="1200" dirty="0" smtClean="0">
                <a:latin typeface="+mn-ea"/>
                <a:ea typeface="+mn-ea"/>
              </a:rPr>
              <a:t>ID7777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/>
          <a:srcRect l="2480" t="11509" r="1730" b="3232"/>
          <a:stretch/>
        </p:blipFill>
        <p:spPr bwMode="auto">
          <a:xfrm>
            <a:off x="162136" y="2337569"/>
            <a:ext cx="2520950" cy="15986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7" name="모서리가 둥근 직사각형 36"/>
          <p:cNvSpPr/>
          <p:nvPr/>
        </p:nvSpPr>
        <p:spPr>
          <a:xfrm>
            <a:off x="7732874" y="2716213"/>
            <a:ext cx="1149350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04.jsp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7524439" y="2319338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46" name="직선 화살표 연결선 45"/>
          <p:cNvCxnSpPr/>
          <p:nvPr/>
        </p:nvCxnSpPr>
        <p:spPr bwMode="auto">
          <a:xfrm flipH="1">
            <a:off x="8243576" y="2319338"/>
            <a:ext cx="38100" cy="3968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75" y="2392935"/>
            <a:ext cx="2171511" cy="209983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912057" y="3461225"/>
            <a:ext cx="1845473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0x777</a:t>
            </a:r>
          </a:p>
          <a:p>
            <a:r>
              <a:rPr lang="en-US" altLang="ko-KR" sz="1200" dirty="0" err="1" smtClean="0">
                <a:latin typeface="+mn-ea"/>
                <a:ea typeface="+mn-ea"/>
              </a:rPr>
              <a:t>userVo</a:t>
            </a:r>
            <a:r>
              <a:rPr lang="en-US" altLang="ko-KR" sz="12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</a:t>
            </a:r>
            <a:r>
              <a:rPr lang="en-US" altLang="ko-KR" sz="1200" dirty="0" smtClean="0">
                <a:latin typeface="+mn-ea"/>
                <a:ea typeface="+mn-ea"/>
              </a:rPr>
              <a:t>no=1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  name</a:t>
            </a:r>
            <a:r>
              <a:rPr lang="en-US" altLang="ko-KR" sz="1200" dirty="0" smtClean="0">
                <a:latin typeface="+mn-ea"/>
                <a:ea typeface="+mn-ea"/>
              </a:rPr>
              <a:t>=</a:t>
            </a:r>
            <a:r>
              <a:rPr lang="ko-KR" altLang="en-US" sz="1200" dirty="0" smtClean="0">
                <a:latin typeface="+mn-ea"/>
                <a:ea typeface="+mn-ea"/>
              </a:rPr>
              <a:t>박명수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email="park"</a:t>
            </a:r>
          </a:p>
          <a:p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password="1234"</a:t>
            </a:r>
          </a:p>
          <a:p>
            <a:r>
              <a:rPr lang="en-US" altLang="ko-KR" sz="1200" dirty="0" smtClean="0">
                <a:latin typeface="+mn-ea"/>
              </a:rPr>
              <a:t>  gender="male"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}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92410" y="1940951"/>
            <a:ext cx="199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+mn-ea"/>
              </a:rPr>
              <a:t>userVo</a:t>
            </a:r>
            <a:r>
              <a:rPr lang="en-US" altLang="ko-KR" dirty="0" smtClean="0">
                <a:latin typeface="+mn-ea"/>
              </a:rPr>
              <a:t>   = 0x777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765209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5355387" y="-668610"/>
            <a:ext cx="7702012" cy="1427951"/>
            <a:chOff x="5355387" y="-668610"/>
            <a:chExt cx="7702012" cy="1427951"/>
          </a:xfrm>
        </p:grpSpPr>
        <p:sp>
          <p:nvSpPr>
            <p:cNvPr id="41" name="직사각형 40"/>
            <p:cNvSpPr/>
            <p:nvPr/>
          </p:nvSpPr>
          <p:spPr>
            <a:xfrm>
              <a:off x="5355387" y="-668610"/>
              <a:ext cx="4508275" cy="14279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62610" y="107246"/>
              <a:ext cx="1518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세션아이디체크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35321" y="-204333"/>
              <a:ext cx="914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없으면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V="1">
              <a:off x="6725823" y="-22199"/>
              <a:ext cx="733606" cy="2072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7504090" y="-222729"/>
              <a:ext cx="803459" cy="354985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23225" y="-552006"/>
              <a:ext cx="2396398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세션</a:t>
              </a:r>
              <a:r>
                <a:rPr lang="en-US" altLang="ko-KR" sz="1200" dirty="0" smtClean="0">
                  <a:latin typeface="+mn-ea"/>
                  <a:ea typeface="+mn-ea"/>
                </a:rPr>
                <a:t>ID 7777  </a:t>
              </a:r>
              <a:r>
                <a:rPr lang="ko-KR" altLang="en-US" sz="1200" dirty="0" err="1" smtClean="0">
                  <a:latin typeface="+mn-ea"/>
                  <a:ea typeface="+mn-ea"/>
                </a:rPr>
                <a:t>전용공간</a:t>
              </a:r>
              <a:r>
                <a:rPr lang="ko-KR" altLang="en-US" sz="1200" dirty="0" smtClean="0">
                  <a:latin typeface="+mn-ea"/>
                  <a:ea typeface="+mn-ea"/>
                </a:rPr>
                <a:t> 생성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6725823" y="275537"/>
              <a:ext cx="700825" cy="813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725824" y="421659"/>
              <a:ext cx="69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있으면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460974" y="295968"/>
              <a:ext cx="1511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아무것도 안함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741866" y="-222729"/>
              <a:ext cx="803459" cy="354985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661001" y="-552006"/>
              <a:ext cx="2396398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세션</a:t>
              </a:r>
              <a:r>
                <a:rPr lang="en-US" altLang="ko-KR" sz="1200" dirty="0" smtClean="0">
                  <a:latin typeface="+mn-ea"/>
                  <a:ea typeface="+mn-ea"/>
                </a:rPr>
                <a:t>ID 1234  </a:t>
              </a:r>
              <a:r>
                <a:rPr lang="ko-KR" altLang="en-US" sz="1200" dirty="0" err="1" smtClean="0">
                  <a:latin typeface="+mn-ea"/>
                  <a:ea typeface="+mn-ea"/>
                </a:rPr>
                <a:t>전용공간</a:t>
              </a:r>
              <a:r>
                <a:rPr lang="ko-KR" altLang="en-US" sz="1200" dirty="0" smtClean="0">
                  <a:latin typeface="+mn-ea"/>
                  <a:ea typeface="+mn-ea"/>
                </a:rPr>
                <a:t> 생성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grpSp>
        <p:nvGrpSpPr>
          <p:cNvPr id="2" name="그룹 20"/>
          <p:cNvGrpSpPr>
            <a:grpSpLocks/>
          </p:cNvGrpSpPr>
          <p:nvPr/>
        </p:nvGrpSpPr>
        <p:grpSpPr bwMode="auto">
          <a:xfrm>
            <a:off x="5425828" y="772505"/>
            <a:ext cx="5050828" cy="2335213"/>
            <a:chOff x="1871700" y="3439443"/>
            <a:chExt cx="2444661" cy="2331269"/>
          </a:xfrm>
        </p:grpSpPr>
        <p:sp>
          <p:nvSpPr>
            <p:cNvPr id="3" name="직사각형 2"/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71700" y="3439443"/>
              <a:ext cx="1241697" cy="2773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7552766" y="1636106"/>
            <a:ext cx="1404937" cy="701464"/>
          </a:xfrm>
          <a:prstGeom prst="roundRect">
            <a:avLst>
              <a:gd name="adj" fmla="val 2239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smtClean="0">
                <a:solidFill>
                  <a:schemeClr val="tx1"/>
                </a:solidFill>
                <a:latin typeface="+mn-ea"/>
              </a:rPr>
              <a:t>04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50609" y="1633911"/>
            <a:ext cx="2037357" cy="1365594"/>
          </a:xfrm>
          <a:prstGeom prst="roundRect">
            <a:avLst>
              <a:gd name="adj" fmla="val 22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9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파라미터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9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어트리뷰트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87862" y="3089750"/>
            <a:ext cx="630237" cy="371475"/>
          </a:xfrm>
          <a:prstGeom prst="roundRect">
            <a:avLst>
              <a:gd name="adj" fmla="val 21583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9757530" y="911411"/>
            <a:ext cx="1109662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mysite3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622486" y="1633910"/>
            <a:ext cx="1317730" cy="205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050" b="1" dirty="0" err="1" smtClean="0">
                <a:latin typeface="+mn-ea"/>
                <a:ea typeface="+mn-ea"/>
              </a:rPr>
              <a:t>MainController</a:t>
            </a:r>
            <a:endParaRPr lang="en-US" altLang="ko-KR" sz="1050" b="1" dirty="0">
              <a:latin typeface="+mn-ea"/>
              <a:ea typeface="+mn-ea"/>
            </a:endParaRPr>
          </a:p>
        </p:txBody>
      </p:sp>
      <p:cxnSp>
        <p:nvCxnSpPr>
          <p:cNvPr id="17" name="꺾인 연결선 16"/>
          <p:cNvCxnSpPr>
            <a:stCxn id="25" idx="3"/>
            <a:endCxn id="7" idx="1"/>
          </p:cNvCxnSpPr>
          <p:nvPr/>
        </p:nvCxnSpPr>
        <p:spPr>
          <a:xfrm>
            <a:off x="5160165" y="2054380"/>
            <a:ext cx="390444" cy="26232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8" idx="1"/>
            <a:endCxn id="28" idx="3"/>
          </p:cNvCxnSpPr>
          <p:nvPr/>
        </p:nvCxnSpPr>
        <p:spPr>
          <a:xfrm rot="10800000" flipV="1">
            <a:off x="5146488" y="3275488"/>
            <a:ext cx="641375" cy="407292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 bwMode="auto">
          <a:xfrm>
            <a:off x="1847090" y="812898"/>
            <a:ext cx="3726376" cy="114705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 bwMode="auto">
          <a:xfrm flipV="1">
            <a:off x="2325441" y="2310793"/>
            <a:ext cx="3252787" cy="6651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6"/>
          <p:cNvGrpSpPr>
            <a:grpSpLocks/>
          </p:cNvGrpSpPr>
          <p:nvPr/>
        </p:nvGrpSpPr>
        <p:grpSpPr bwMode="auto">
          <a:xfrm>
            <a:off x="3788565" y="772504"/>
            <a:ext cx="1371600" cy="2312927"/>
            <a:chOff x="4496160" y="613461"/>
            <a:chExt cx="1371308" cy="2313474"/>
          </a:xfrm>
        </p:grpSpPr>
        <p:sp>
          <p:nvSpPr>
            <p:cNvPr id="25" name="직사각형 24"/>
            <p:cNvSpPr/>
            <p:nvPr/>
          </p:nvSpPr>
          <p:spPr>
            <a:xfrm>
              <a:off x="4569169" y="864345"/>
              <a:ext cx="1298299" cy="2062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+mn-ea"/>
                  <a:ea typeface="+mn-ea"/>
                </a:rPr>
                <a:t>Request </a:t>
              </a:r>
              <a:r>
                <a:rPr lang="en-US" altLang="ko-KR" sz="900" dirty="0" smtClean="0"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900" dirty="0"/>
                <a:t>id=you</a:t>
              </a:r>
              <a:r>
                <a:rPr lang="en-US" altLang="ko-KR" sz="900" u="sng" dirty="0" smtClean="0"/>
                <a:t>&amp;</a:t>
              </a:r>
            </a:p>
            <a:p>
              <a:pPr>
                <a:defRPr/>
              </a:pPr>
              <a:r>
                <a:rPr lang="en-US" altLang="ko-KR" sz="900" u="sng" dirty="0" smtClean="0"/>
                <a:t>pw</a:t>
              </a:r>
              <a:r>
                <a:rPr lang="en-US" altLang="ko-KR" sz="900" dirty="0" smtClean="0"/>
                <a:t>=1111&amp;</a:t>
              </a:r>
            </a:p>
            <a:p>
              <a:pPr>
                <a:defRPr/>
              </a:pPr>
              <a:r>
                <a:rPr lang="en-US" altLang="ko-KR" sz="900" dirty="0" smtClean="0"/>
                <a:t>name</a:t>
              </a:r>
              <a:r>
                <a:rPr lang="en-US" altLang="ko-KR" sz="900" dirty="0"/>
                <a:t>=</a:t>
              </a:r>
              <a:r>
                <a:rPr lang="ko-KR" altLang="en-US" sz="900" dirty="0"/>
                <a:t>재석</a:t>
              </a:r>
              <a:r>
                <a:rPr lang="en-US" altLang="ko-KR" sz="900" dirty="0" smtClean="0"/>
                <a:t>&amp;</a:t>
              </a:r>
            </a:p>
            <a:p>
              <a:pPr>
                <a:defRPr/>
              </a:pPr>
              <a:r>
                <a:rPr lang="en-US" altLang="ko-KR" sz="900" dirty="0" smtClean="0"/>
                <a:t>num1=100&amp;</a:t>
              </a:r>
            </a:p>
            <a:p>
              <a:pPr>
                <a:defRPr/>
              </a:pPr>
              <a:r>
                <a:rPr lang="en-US" altLang="ko-KR" sz="900" dirty="0" smtClean="0"/>
                <a:t>num2=200</a:t>
              </a:r>
              <a:endParaRPr lang="en-US" altLang="ko-KR" sz="900" dirty="0"/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9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27" name="그룹 46"/>
          <p:cNvGrpSpPr>
            <a:grpSpLocks/>
          </p:cNvGrpSpPr>
          <p:nvPr/>
        </p:nvGrpSpPr>
        <p:grpSpPr bwMode="auto">
          <a:xfrm>
            <a:off x="3847912" y="2644168"/>
            <a:ext cx="1298575" cy="1569526"/>
            <a:chOff x="3931423" y="313587"/>
            <a:chExt cx="1298299" cy="1569570"/>
          </a:xfrm>
        </p:grpSpPr>
        <p:sp>
          <p:nvSpPr>
            <p:cNvPr id="28" name="직사각형 27"/>
            <p:cNvSpPr/>
            <p:nvPr/>
          </p:nvSpPr>
          <p:spPr>
            <a:xfrm>
              <a:off x="3931423" y="821298"/>
              <a:ext cx="1298299" cy="10618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+mn-ea"/>
                </a:rPr>
                <a:t>Response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 smtClean="0">
                <a:latin typeface="+mn-ea"/>
              </a:endParaRPr>
            </a:p>
            <a:p>
              <a:pPr>
                <a:defRPr/>
              </a:pPr>
              <a:endParaRPr lang="en-US" altLang="ko-KR" sz="900" dirty="0">
                <a:latin typeface="+mn-ea"/>
              </a:endParaRPr>
            </a:p>
            <a:p>
              <a:pPr>
                <a:defRPr/>
              </a:pPr>
              <a:endParaRPr lang="en-US" altLang="ko-KR" sz="900" dirty="0">
                <a:latin typeface="+mn-ea"/>
              </a:endParaRPr>
            </a:p>
            <a:p>
              <a:pPr>
                <a:defRPr/>
              </a:pP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html </a:t>
              </a:r>
              <a:r>
                <a:rPr lang="en-US" altLang="ko-KR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jtsl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 el 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</a:t>
              </a:r>
              <a:r>
                <a:rPr lang="ko-KR" altLang="en-US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자바</a:t>
              </a:r>
              <a:endPara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9" name="직사각형 7"/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9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5" name="텍스트 개체 틀 4"/>
          <p:cNvSpPr txBox="1">
            <a:spLocks/>
          </p:cNvSpPr>
          <p:nvPr/>
        </p:nvSpPr>
        <p:spPr bwMode="auto">
          <a:xfrm>
            <a:off x="23322" y="25587"/>
            <a:ext cx="1848378" cy="28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1600" dirty="0" smtClean="0">
                <a:latin typeface="+mn-ea"/>
              </a:rPr>
              <a:t>로그인</a:t>
            </a:r>
          </a:p>
        </p:txBody>
      </p:sp>
      <p:sp>
        <p:nvSpPr>
          <p:cNvPr id="31" name="직사각형 7"/>
          <p:cNvSpPr>
            <a:spLocks noChangeArrowheads="1"/>
          </p:cNvSpPr>
          <p:nvPr/>
        </p:nvSpPr>
        <p:spPr bwMode="auto">
          <a:xfrm>
            <a:off x="76678" y="538124"/>
            <a:ext cx="569749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u="sng" dirty="0"/>
              <a:t>localhost</a:t>
            </a:r>
            <a:r>
              <a:rPr lang="en-US" altLang="ko-KR" sz="1100" dirty="0"/>
              <a:t>:8000/</a:t>
            </a:r>
            <a:r>
              <a:rPr lang="en-US" altLang="ko-KR" sz="1100" dirty="0" err="1"/>
              <a:t>elJstl</a:t>
            </a:r>
            <a:r>
              <a:rPr lang="en-US" altLang="ko-KR" sz="1100" dirty="0"/>
              <a:t>/03?id=</a:t>
            </a:r>
            <a:r>
              <a:rPr lang="en-US" altLang="ko-KR" sz="1100" dirty="0" err="1"/>
              <a:t>you</a:t>
            </a:r>
            <a:r>
              <a:rPr lang="en-US" altLang="ko-KR" sz="1100" u="sng" dirty="0" err="1"/>
              <a:t>&amp;pw</a:t>
            </a:r>
            <a:r>
              <a:rPr lang="en-US" altLang="ko-KR" sz="1100" dirty="0"/>
              <a:t>=1111&amp;name=</a:t>
            </a:r>
            <a:r>
              <a:rPr lang="ko-KR" altLang="en-US" sz="1100" dirty="0"/>
              <a:t>재석</a:t>
            </a:r>
            <a:r>
              <a:rPr lang="en-US" altLang="ko-KR" sz="1100" dirty="0"/>
              <a:t>&amp;num1=100&amp;num2=200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76427" y="3391085"/>
            <a:ext cx="160289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세션</a:t>
            </a:r>
            <a:r>
              <a:rPr lang="en-US" altLang="ko-KR" sz="1200" dirty="0" smtClean="0">
                <a:latin typeface="+mn-ea"/>
                <a:ea typeface="+mn-ea"/>
              </a:rPr>
              <a:t>ID7777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/>
          <a:srcRect l="2480" t="11509" r="1730" b="3232"/>
          <a:stretch/>
        </p:blipFill>
        <p:spPr bwMode="auto">
          <a:xfrm>
            <a:off x="162136" y="2337569"/>
            <a:ext cx="2520950" cy="15986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7" name="모서리가 둥근 직사각형 36"/>
          <p:cNvSpPr/>
          <p:nvPr/>
        </p:nvSpPr>
        <p:spPr>
          <a:xfrm>
            <a:off x="7732874" y="2716213"/>
            <a:ext cx="1149350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04.jsp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7524439" y="2319338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46" name="직선 화살표 연결선 45"/>
          <p:cNvCxnSpPr/>
          <p:nvPr/>
        </p:nvCxnSpPr>
        <p:spPr bwMode="auto">
          <a:xfrm flipH="1">
            <a:off x="8243576" y="2319338"/>
            <a:ext cx="38100" cy="3968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12057" y="3461225"/>
            <a:ext cx="1845473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0x777</a:t>
            </a:r>
          </a:p>
          <a:p>
            <a:r>
              <a:rPr lang="en-US" altLang="ko-KR" sz="1200" dirty="0" err="1" smtClean="0">
                <a:latin typeface="+mn-ea"/>
                <a:ea typeface="+mn-ea"/>
              </a:rPr>
              <a:t>userVo</a:t>
            </a:r>
            <a:r>
              <a:rPr lang="en-US" altLang="ko-KR" sz="12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</a:t>
            </a:r>
            <a:r>
              <a:rPr lang="en-US" altLang="ko-KR" sz="1200" dirty="0" smtClean="0">
                <a:latin typeface="+mn-ea"/>
                <a:ea typeface="+mn-ea"/>
              </a:rPr>
              <a:t>no=1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  name</a:t>
            </a:r>
            <a:r>
              <a:rPr lang="en-US" altLang="ko-KR" sz="1200" dirty="0" smtClean="0">
                <a:latin typeface="+mn-ea"/>
                <a:ea typeface="+mn-ea"/>
              </a:rPr>
              <a:t>=</a:t>
            </a:r>
            <a:r>
              <a:rPr lang="ko-KR" altLang="en-US" sz="1200" dirty="0" smtClean="0">
                <a:latin typeface="+mn-ea"/>
                <a:ea typeface="+mn-ea"/>
              </a:rPr>
              <a:t>박명수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email="park"</a:t>
            </a:r>
          </a:p>
          <a:p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password="1234"</a:t>
            </a:r>
          </a:p>
          <a:p>
            <a:r>
              <a:rPr lang="en-US" altLang="ko-KR" sz="1200" dirty="0" smtClean="0">
                <a:latin typeface="+mn-ea"/>
              </a:rPr>
              <a:t>  gender="male"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}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92410" y="1940951"/>
            <a:ext cx="199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+mn-ea"/>
              </a:rPr>
              <a:t>userVo</a:t>
            </a:r>
            <a:r>
              <a:rPr lang="en-US" altLang="ko-KR" dirty="0" smtClean="0">
                <a:latin typeface="+mn-ea"/>
              </a:rPr>
              <a:t>   = 0x777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1583" y="-266401"/>
            <a:ext cx="291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solidFill>
                  <a:schemeClr val="tx2"/>
                </a:solidFill>
                <a:latin typeface="+mn-ea"/>
              </a:rPr>
              <a:t>"</a:t>
            </a:r>
            <a:r>
              <a:rPr lang="en-US" altLang="ko-KR" b="1" dirty="0" err="1" smtClean="0">
                <a:solidFill>
                  <a:schemeClr val="tx2"/>
                </a:solidFill>
                <a:latin typeface="+mn-ea"/>
              </a:rPr>
              <a:t>authUser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</a:rPr>
              <a:t>" </a:t>
            </a:r>
            <a:r>
              <a:rPr lang="en-US" altLang="ko-KR" b="1" dirty="0" err="1">
                <a:solidFill>
                  <a:schemeClr val="tx2"/>
                </a:solidFill>
                <a:latin typeface="+mn-ea"/>
              </a:rPr>
              <a:t>userVo</a:t>
            </a:r>
            <a:r>
              <a:rPr lang="en-US" altLang="ko-KR" b="1" dirty="0">
                <a:solidFill>
                  <a:schemeClr val="tx2"/>
                </a:solidFill>
                <a:latin typeface="+mn-ea"/>
              </a:rPr>
              <a:t>(0x77)</a:t>
            </a:r>
          </a:p>
        </p:txBody>
      </p:sp>
    </p:spTree>
    <p:extLst>
      <p:ext uri="{BB962C8B-B14F-4D97-AF65-F5344CB8AC3E}">
        <p14:creationId xmlns:p14="http://schemas.microsoft.com/office/powerpoint/2010/main" val="147253232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5355387" y="-668610"/>
            <a:ext cx="7702012" cy="1427951"/>
            <a:chOff x="5355387" y="-668610"/>
            <a:chExt cx="7702012" cy="1427951"/>
          </a:xfrm>
        </p:grpSpPr>
        <p:sp>
          <p:nvSpPr>
            <p:cNvPr id="41" name="직사각형 40"/>
            <p:cNvSpPr/>
            <p:nvPr/>
          </p:nvSpPr>
          <p:spPr>
            <a:xfrm>
              <a:off x="5355387" y="-668610"/>
              <a:ext cx="4508275" cy="14279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62610" y="107246"/>
              <a:ext cx="1518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세션아이디체크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35321" y="-204333"/>
              <a:ext cx="914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없으면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V="1">
              <a:off x="6725823" y="-22199"/>
              <a:ext cx="733606" cy="2072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7504090" y="-222729"/>
              <a:ext cx="803459" cy="354985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23225" y="-552006"/>
              <a:ext cx="2396398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세션</a:t>
              </a:r>
              <a:r>
                <a:rPr lang="en-US" altLang="ko-KR" sz="1200" dirty="0" smtClean="0">
                  <a:latin typeface="+mn-ea"/>
                  <a:ea typeface="+mn-ea"/>
                </a:rPr>
                <a:t>ID 7777  </a:t>
              </a:r>
              <a:r>
                <a:rPr lang="ko-KR" altLang="en-US" sz="1200" dirty="0" err="1" smtClean="0">
                  <a:latin typeface="+mn-ea"/>
                  <a:ea typeface="+mn-ea"/>
                </a:rPr>
                <a:t>전용공간</a:t>
              </a:r>
              <a:r>
                <a:rPr lang="ko-KR" altLang="en-US" sz="1200" dirty="0" smtClean="0">
                  <a:latin typeface="+mn-ea"/>
                  <a:ea typeface="+mn-ea"/>
                </a:rPr>
                <a:t> 생성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6725823" y="275537"/>
              <a:ext cx="700825" cy="813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725824" y="421659"/>
              <a:ext cx="69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있으면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460974" y="295968"/>
              <a:ext cx="1511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아무것도 안함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741866" y="-222729"/>
              <a:ext cx="803459" cy="354985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661001" y="-552006"/>
              <a:ext cx="2396398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세션</a:t>
              </a:r>
              <a:r>
                <a:rPr lang="en-US" altLang="ko-KR" sz="1200" dirty="0" smtClean="0">
                  <a:latin typeface="+mn-ea"/>
                  <a:ea typeface="+mn-ea"/>
                </a:rPr>
                <a:t>ID 1234  </a:t>
              </a:r>
              <a:r>
                <a:rPr lang="ko-KR" altLang="en-US" sz="1200" dirty="0" err="1" smtClean="0">
                  <a:latin typeface="+mn-ea"/>
                  <a:ea typeface="+mn-ea"/>
                </a:rPr>
                <a:t>전용공간</a:t>
              </a:r>
              <a:r>
                <a:rPr lang="ko-KR" altLang="en-US" sz="1200" dirty="0" smtClean="0">
                  <a:latin typeface="+mn-ea"/>
                  <a:ea typeface="+mn-ea"/>
                </a:rPr>
                <a:t> 생성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grpSp>
        <p:nvGrpSpPr>
          <p:cNvPr id="2" name="그룹 20"/>
          <p:cNvGrpSpPr>
            <a:grpSpLocks/>
          </p:cNvGrpSpPr>
          <p:nvPr/>
        </p:nvGrpSpPr>
        <p:grpSpPr bwMode="auto">
          <a:xfrm>
            <a:off x="5425828" y="772505"/>
            <a:ext cx="5050828" cy="2335213"/>
            <a:chOff x="1871700" y="3439443"/>
            <a:chExt cx="2444661" cy="2331269"/>
          </a:xfrm>
        </p:grpSpPr>
        <p:sp>
          <p:nvSpPr>
            <p:cNvPr id="3" name="직사각형 2"/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71700" y="3439443"/>
              <a:ext cx="1241697" cy="2773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7552766" y="1636106"/>
            <a:ext cx="1404937" cy="701464"/>
          </a:xfrm>
          <a:prstGeom prst="roundRect">
            <a:avLst>
              <a:gd name="adj" fmla="val 2239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smtClean="0">
                <a:solidFill>
                  <a:schemeClr val="tx1"/>
                </a:solidFill>
                <a:latin typeface="+mn-ea"/>
              </a:rPr>
              <a:t>04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50609" y="1633911"/>
            <a:ext cx="2037357" cy="1365594"/>
          </a:xfrm>
          <a:prstGeom prst="roundRect">
            <a:avLst>
              <a:gd name="adj" fmla="val 22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9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파라미터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"</a:t>
            </a:r>
            <a:r>
              <a:rPr lang="en-US" altLang="ko-KR" sz="1200" b="1" dirty="0" err="1">
                <a:solidFill>
                  <a:schemeClr val="tx2"/>
                </a:solidFill>
                <a:latin typeface="+mn-ea"/>
              </a:rPr>
              <a:t>userVo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</a:rPr>
              <a:t>"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+mn-ea"/>
              </a:rPr>
              <a:t>userVo</a:t>
            </a:r>
            <a:r>
              <a:rPr lang="en-US" altLang="ko-KR" sz="1200" b="1" dirty="0" smtClean="0">
                <a:solidFill>
                  <a:schemeClr val="tx2"/>
                </a:solidFill>
                <a:latin typeface="+mn-ea"/>
              </a:rPr>
              <a:t>(0x123)</a:t>
            </a:r>
            <a:endParaRPr lang="en-US" altLang="ko-KR" sz="1200" b="1" dirty="0">
              <a:solidFill>
                <a:schemeClr val="tx2"/>
              </a:solidFill>
              <a:latin typeface="+mn-ea"/>
            </a:endParaRPr>
          </a:p>
          <a:p>
            <a:pPr>
              <a:defRPr/>
            </a:pP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9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어트리뷰트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87862" y="3089750"/>
            <a:ext cx="630237" cy="371475"/>
          </a:xfrm>
          <a:prstGeom prst="roundRect">
            <a:avLst>
              <a:gd name="adj" fmla="val 21583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9757530" y="911411"/>
            <a:ext cx="1109662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mysite3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622486" y="1633910"/>
            <a:ext cx="1317730" cy="205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050" b="1" dirty="0" err="1" smtClean="0">
                <a:latin typeface="+mn-ea"/>
                <a:ea typeface="+mn-ea"/>
              </a:rPr>
              <a:t>MainController</a:t>
            </a:r>
            <a:endParaRPr lang="en-US" altLang="ko-KR" sz="1050" b="1" dirty="0">
              <a:latin typeface="+mn-ea"/>
              <a:ea typeface="+mn-ea"/>
            </a:endParaRPr>
          </a:p>
        </p:txBody>
      </p:sp>
      <p:cxnSp>
        <p:nvCxnSpPr>
          <p:cNvPr id="17" name="꺾인 연결선 16"/>
          <p:cNvCxnSpPr>
            <a:stCxn id="25" idx="3"/>
            <a:endCxn id="7" idx="1"/>
          </p:cNvCxnSpPr>
          <p:nvPr/>
        </p:nvCxnSpPr>
        <p:spPr>
          <a:xfrm>
            <a:off x="5160165" y="2054380"/>
            <a:ext cx="390444" cy="26232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8" idx="1"/>
            <a:endCxn id="28" idx="3"/>
          </p:cNvCxnSpPr>
          <p:nvPr/>
        </p:nvCxnSpPr>
        <p:spPr>
          <a:xfrm rot="10800000" flipV="1">
            <a:off x="5146488" y="3275488"/>
            <a:ext cx="641375" cy="407292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 bwMode="auto">
          <a:xfrm>
            <a:off x="1847090" y="812898"/>
            <a:ext cx="3726376" cy="114705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 bwMode="auto">
          <a:xfrm flipV="1">
            <a:off x="2325441" y="2310793"/>
            <a:ext cx="3252787" cy="6651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6"/>
          <p:cNvGrpSpPr>
            <a:grpSpLocks/>
          </p:cNvGrpSpPr>
          <p:nvPr/>
        </p:nvGrpSpPr>
        <p:grpSpPr bwMode="auto">
          <a:xfrm>
            <a:off x="3788565" y="772504"/>
            <a:ext cx="1371600" cy="2312927"/>
            <a:chOff x="4496160" y="613461"/>
            <a:chExt cx="1371308" cy="2313474"/>
          </a:xfrm>
        </p:grpSpPr>
        <p:sp>
          <p:nvSpPr>
            <p:cNvPr id="25" name="직사각형 24"/>
            <p:cNvSpPr/>
            <p:nvPr/>
          </p:nvSpPr>
          <p:spPr>
            <a:xfrm>
              <a:off x="4569169" y="864345"/>
              <a:ext cx="1298299" cy="2062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+mn-ea"/>
                  <a:ea typeface="+mn-ea"/>
                </a:rPr>
                <a:t>Request </a:t>
              </a:r>
              <a:r>
                <a:rPr lang="en-US" altLang="ko-KR" sz="900" dirty="0" smtClean="0"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900" dirty="0"/>
                <a:t>id=you</a:t>
              </a:r>
              <a:r>
                <a:rPr lang="en-US" altLang="ko-KR" sz="900" u="sng" dirty="0" smtClean="0"/>
                <a:t>&amp;</a:t>
              </a:r>
            </a:p>
            <a:p>
              <a:pPr>
                <a:defRPr/>
              </a:pPr>
              <a:r>
                <a:rPr lang="en-US" altLang="ko-KR" sz="900" u="sng" dirty="0" smtClean="0"/>
                <a:t>pw</a:t>
              </a:r>
              <a:r>
                <a:rPr lang="en-US" altLang="ko-KR" sz="900" dirty="0" smtClean="0"/>
                <a:t>=1111&amp;</a:t>
              </a:r>
            </a:p>
            <a:p>
              <a:pPr>
                <a:defRPr/>
              </a:pPr>
              <a:r>
                <a:rPr lang="en-US" altLang="ko-KR" sz="900" dirty="0" smtClean="0"/>
                <a:t>name</a:t>
              </a:r>
              <a:r>
                <a:rPr lang="en-US" altLang="ko-KR" sz="900" dirty="0"/>
                <a:t>=</a:t>
              </a:r>
              <a:r>
                <a:rPr lang="ko-KR" altLang="en-US" sz="900" dirty="0"/>
                <a:t>재석</a:t>
              </a:r>
              <a:r>
                <a:rPr lang="en-US" altLang="ko-KR" sz="900" dirty="0" smtClean="0"/>
                <a:t>&amp;</a:t>
              </a:r>
            </a:p>
            <a:p>
              <a:pPr>
                <a:defRPr/>
              </a:pPr>
              <a:r>
                <a:rPr lang="en-US" altLang="ko-KR" sz="900" dirty="0" smtClean="0"/>
                <a:t>num1=100&amp;</a:t>
              </a:r>
            </a:p>
            <a:p>
              <a:pPr>
                <a:defRPr/>
              </a:pPr>
              <a:r>
                <a:rPr lang="en-US" altLang="ko-KR" sz="900" dirty="0" smtClean="0"/>
                <a:t>num2=200</a:t>
              </a:r>
              <a:endParaRPr lang="en-US" altLang="ko-KR" sz="900" dirty="0"/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9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27" name="그룹 46"/>
          <p:cNvGrpSpPr>
            <a:grpSpLocks/>
          </p:cNvGrpSpPr>
          <p:nvPr/>
        </p:nvGrpSpPr>
        <p:grpSpPr bwMode="auto">
          <a:xfrm>
            <a:off x="3847912" y="2644168"/>
            <a:ext cx="1298575" cy="1569526"/>
            <a:chOff x="3931423" y="313587"/>
            <a:chExt cx="1298299" cy="1569570"/>
          </a:xfrm>
        </p:grpSpPr>
        <p:sp>
          <p:nvSpPr>
            <p:cNvPr id="28" name="직사각형 27"/>
            <p:cNvSpPr/>
            <p:nvPr/>
          </p:nvSpPr>
          <p:spPr>
            <a:xfrm>
              <a:off x="3931423" y="821298"/>
              <a:ext cx="1298299" cy="10618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+mn-ea"/>
                </a:rPr>
                <a:t>Response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 smtClean="0">
                <a:latin typeface="+mn-ea"/>
              </a:endParaRPr>
            </a:p>
            <a:p>
              <a:pPr>
                <a:defRPr/>
              </a:pPr>
              <a:endParaRPr lang="en-US" altLang="ko-KR" sz="900" dirty="0">
                <a:latin typeface="+mn-ea"/>
              </a:endParaRPr>
            </a:p>
            <a:p>
              <a:pPr>
                <a:defRPr/>
              </a:pPr>
              <a:endParaRPr lang="en-US" altLang="ko-KR" sz="900" dirty="0">
                <a:latin typeface="+mn-ea"/>
              </a:endParaRPr>
            </a:p>
            <a:p>
              <a:pPr>
                <a:defRPr/>
              </a:pP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html </a:t>
              </a:r>
              <a:r>
                <a:rPr lang="en-US" altLang="ko-KR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jtsl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 el 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</a:t>
              </a:r>
              <a:r>
                <a:rPr lang="ko-KR" altLang="en-US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자바</a:t>
              </a:r>
              <a:endPara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9" name="직사각형 7"/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9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5" name="텍스트 개체 틀 4"/>
          <p:cNvSpPr txBox="1">
            <a:spLocks/>
          </p:cNvSpPr>
          <p:nvPr/>
        </p:nvSpPr>
        <p:spPr bwMode="auto">
          <a:xfrm>
            <a:off x="23322" y="25587"/>
            <a:ext cx="1848378" cy="28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1600" dirty="0" smtClean="0">
                <a:latin typeface="+mn-ea"/>
              </a:rPr>
              <a:t>로그인</a:t>
            </a:r>
          </a:p>
        </p:txBody>
      </p:sp>
      <p:sp>
        <p:nvSpPr>
          <p:cNvPr id="31" name="직사각형 7"/>
          <p:cNvSpPr>
            <a:spLocks noChangeArrowheads="1"/>
          </p:cNvSpPr>
          <p:nvPr/>
        </p:nvSpPr>
        <p:spPr bwMode="auto">
          <a:xfrm>
            <a:off x="76678" y="538124"/>
            <a:ext cx="569749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u="sng" dirty="0"/>
              <a:t>localhost</a:t>
            </a:r>
            <a:r>
              <a:rPr lang="en-US" altLang="ko-KR" sz="1100" dirty="0"/>
              <a:t>:8000/</a:t>
            </a:r>
            <a:r>
              <a:rPr lang="en-US" altLang="ko-KR" sz="1100" dirty="0" err="1"/>
              <a:t>elJstl</a:t>
            </a:r>
            <a:r>
              <a:rPr lang="en-US" altLang="ko-KR" sz="1100" dirty="0"/>
              <a:t>/03?id=</a:t>
            </a:r>
            <a:r>
              <a:rPr lang="en-US" altLang="ko-KR" sz="1100" dirty="0" err="1"/>
              <a:t>you</a:t>
            </a:r>
            <a:r>
              <a:rPr lang="en-US" altLang="ko-KR" sz="1100" u="sng" dirty="0" err="1"/>
              <a:t>&amp;pw</a:t>
            </a:r>
            <a:r>
              <a:rPr lang="en-US" altLang="ko-KR" sz="1100" dirty="0"/>
              <a:t>=1111&amp;name=</a:t>
            </a:r>
            <a:r>
              <a:rPr lang="ko-KR" altLang="en-US" sz="1100" dirty="0"/>
              <a:t>재석</a:t>
            </a:r>
            <a:r>
              <a:rPr lang="en-US" altLang="ko-KR" sz="1100" dirty="0"/>
              <a:t>&amp;num1=100&amp;num2=200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76427" y="3391085"/>
            <a:ext cx="160289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세션</a:t>
            </a:r>
            <a:r>
              <a:rPr lang="en-US" altLang="ko-KR" sz="1200" dirty="0" smtClean="0">
                <a:latin typeface="+mn-ea"/>
                <a:ea typeface="+mn-ea"/>
              </a:rPr>
              <a:t>ID7777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/>
          <a:srcRect l="2480" t="11509" r="1730" b="3232"/>
          <a:stretch/>
        </p:blipFill>
        <p:spPr bwMode="auto">
          <a:xfrm>
            <a:off x="162136" y="2337569"/>
            <a:ext cx="2520950" cy="15986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7" name="모서리가 둥근 직사각형 36"/>
          <p:cNvSpPr/>
          <p:nvPr/>
        </p:nvSpPr>
        <p:spPr>
          <a:xfrm>
            <a:off x="7732874" y="2716213"/>
            <a:ext cx="1149350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04.jsp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7524439" y="2319338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46" name="직선 화살표 연결선 45"/>
          <p:cNvCxnSpPr/>
          <p:nvPr/>
        </p:nvCxnSpPr>
        <p:spPr bwMode="auto">
          <a:xfrm flipH="1">
            <a:off x="8243576" y="2319338"/>
            <a:ext cx="38100" cy="3968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12057" y="3461225"/>
            <a:ext cx="1845473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0x777</a:t>
            </a:r>
          </a:p>
          <a:p>
            <a:r>
              <a:rPr lang="en-US" altLang="ko-KR" sz="1200" dirty="0" err="1" smtClean="0">
                <a:latin typeface="+mn-ea"/>
                <a:ea typeface="+mn-ea"/>
              </a:rPr>
              <a:t>userVo</a:t>
            </a:r>
            <a:r>
              <a:rPr lang="en-US" altLang="ko-KR" sz="12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</a:t>
            </a:r>
            <a:r>
              <a:rPr lang="en-US" altLang="ko-KR" sz="1200" dirty="0" smtClean="0">
                <a:latin typeface="+mn-ea"/>
                <a:ea typeface="+mn-ea"/>
              </a:rPr>
              <a:t>no=1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  name</a:t>
            </a:r>
            <a:r>
              <a:rPr lang="en-US" altLang="ko-KR" sz="1200" dirty="0" smtClean="0">
                <a:latin typeface="+mn-ea"/>
                <a:ea typeface="+mn-ea"/>
              </a:rPr>
              <a:t>=</a:t>
            </a:r>
            <a:r>
              <a:rPr lang="ko-KR" altLang="en-US" sz="1200" dirty="0" smtClean="0">
                <a:latin typeface="+mn-ea"/>
                <a:ea typeface="+mn-ea"/>
              </a:rPr>
              <a:t>박명수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email="park"</a:t>
            </a:r>
          </a:p>
          <a:p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password="1234"</a:t>
            </a:r>
          </a:p>
          <a:p>
            <a:r>
              <a:rPr lang="en-US" altLang="ko-KR" sz="1200" dirty="0" smtClean="0">
                <a:latin typeface="+mn-ea"/>
              </a:rPr>
              <a:t>  gender="male"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}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92410" y="1940951"/>
            <a:ext cx="199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+mn-ea"/>
              </a:rPr>
              <a:t>userVo</a:t>
            </a:r>
            <a:r>
              <a:rPr lang="en-US" altLang="ko-KR" dirty="0" smtClean="0">
                <a:latin typeface="+mn-ea"/>
              </a:rPr>
              <a:t>   = 0x777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1583" y="-266401"/>
            <a:ext cx="304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smtClean="0">
                <a:solidFill>
                  <a:schemeClr val="tx2"/>
                </a:solidFill>
                <a:latin typeface="+mn-ea"/>
              </a:rPr>
              <a:t>"</a:t>
            </a:r>
            <a:r>
              <a:rPr lang="en-US" altLang="ko-KR" b="1" dirty="0" err="1" smtClean="0">
                <a:solidFill>
                  <a:schemeClr val="tx2"/>
                </a:solidFill>
                <a:latin typeface="+mn-ea"/>
              </a:rPr>
              <a:t>authUser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</a:rPr>
              <a:t>" </a:t>
            </a:r>
            <a:r>
              <a:rPr lang="en-US" altLang="ko-KR" b="1" dirty="0" err="1" smtClean="0">
                <a:solidFill>
                  <a:schemeClr val="tx2"/>
                </a:solidFill>
                <a:latin typeface="+mn-ea"/>
              </a:rPr>
              <a:t>userVo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</a:rPr>
              <a:t>(0x777)</a:t>
            </a:r>
            <a:endParaRPr lang="en-US" altLang="ko-KR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20858" y="3461225"/>
            <a:ext cx="1845473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0x123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err="1" smtClean="0">
                <a:latin typeface="+mn-ea"/>
                <a:ea typeface="+mn-ea"/>
              </a:rPr>
              <a:t>userVo</a:t>
            </a:r>
            <a:r>
              <a:rPr lang="en-US" altLang="ko-KR" sz="12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</a:t>
            </a:r>
            <a:r>
              <a:rPr lang="en-US" altLang="ko-KR" sz="1200" dirty="0" smtClean="0">
                <a:latin typeface="+mn-ea"/>
                <a:ea typeface="+mn-ea"/>
              </a:rPr>
              <a:t>no=1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  </a:t>
            </a:r>
            <a:r>
              <a:rPr lang="en-US" altLang="ko-KR" sz="1200" dirty="0" smtClean="0">
                <a:latin typeface="+mn-ea"/>
                <a:ea typeface="+mn-ea"/>
              </a:rPr>
              <a:t>name=</a:t>
            </a:r>
            <a:r>
              <a:rPr lang="ko-KR" altLang="en-US" sz="1200" dirty="0" smtClean="0">
                <a:latin typeface="+mn-ea"/>
                <a:ea typeface="+mn-ea"/>
              </a:rPr>
              <a:t>정우성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email="park"</a:t>
            </a:r>
          </a:p>
          <a:p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password="1234"</a:t>
            </a:r>
          </a:p>
          <a:p>
            <a:r>
              <a:rPr lang="en-US" altLang="ko-KR" sz="1200" dirty="0" smtClean="0">
                <a:latin typeface="+mn-ea"/>
              </a:rPr>
              <a:t>  gender="male"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}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9285353" y="311676"/>
            <a:ext cx="4061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${sessionScope.userVo.name} //</a:t>
            </a:r>
            <a:r>
              <a:rPr lang="ko-KR" altLang="en-US" sz="1600" b="1" dirty="0" smtClean="0">
                <a:latin typeface="+mn-ea"/>
                <a:ea typeface="+mn-ea"/>
              </a:rPr>
              <a:t>박명수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10035333" y="3085431"/>
            <a:ext cx="4061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${userVo.name}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9285353" y="568850"/>
            <a:ext cx="4061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${authUser.name} //</a:t>
            </a:r>
            <a:r>
              <a:rPr lang="ko-KR" altLang="en-US" sz="1600" b="1" dirty="0" smtClean="0">
                <a:latin typeface="+mn-ea"/>
                <a:ea typeface="+mn-ea"/>
              </a:rPr>
              <a:t>박명수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290829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" y="1226238"/>
            <a:ext cx="811258" cy="617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 bwMode="auto">
          <a:xfrm>
            <a:off x="791580" y="164155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1" dirty="0" smtClean="0">
                <a:latin typeface="+mn-ea"/>
                <a:ea typeface="+mn-ea"/>
              </a:rPr>
              <a:t>클라이언트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r>
              <a:rPr lang="ko-KR" altLang="en-US" sz="1600" b="1" dirty="0" smtClean="0">
                <a:latin typeface="+mn-ea"/>
                <a:ea typeface="+mn-ea"/>
              </a:rPr>
              <a:t>정우성</a:t>
            </a: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ko-KR" altLang="en-US" sz="1600" b="1" dirty="0" smtClean="0">
                <a:latin typeface="+mn-ea"/>
                <a:ea typeface="+mn-ea"/>
              </a:rPr>
              <a:t>미국</a:t>
            </a:r>
            <a:r>
              <a:rPr lang="en-US" altLang="ko-KR" sz="1600" b="1" dirty="0" smtClean="0">
                <a:latin typeface="+mn-ea"/>
                <a:ea typeface="+mn-ea"/>
              </a:rPr>
              <a:t>)</a:t>
            </a:r>
          </a:p>
        </p:txBody>
      </p:sp>
      <p:pic>
        <p:nvPicPr>
          <p:cNvPr id="17" name="Picture 30" descr="컴퓨터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0" y="139700"/>
            <a:ext cx="693953" cy="47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4932040" y="1455626"/>
            <a:ext cx="4038600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12597" y="1081920"/>
            <a:ext cx="1183162" cy="535238"/>
            <a:chOff x="4912597" y="1081920"/>
            <a:chExt cx="1183162" cy="535238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5148064" y="1081920"/>
              <a:ext cx="9476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ko-KR" altLang="en-US" sz="1200" b="1" dirty="0" smtClean="0">
                  <a:latin typeface="+mn-ea"/>
                  <a:ea typeface="+mn-ea"/>
                </a:rPr>
                <a:t>서버</a:t>
              </a:r>
              <a:endParaRPr lang="en-US" altLang="ko-KR" sz="1200" b="1" dirty="0" smtClean="0">
                <a:latin typeface="+mn-ea"/>
                <a:ea typeface="+mn-ea"/>
              </a:endParaRPr>
            </a:p>
            <a:p>
              <a:pPr algn="ctr" eaLnBrk="1" latinLnBrk="1" hangingPunct="1">
                <a:defRPr/>
              </a:pPr>
              <a:r>
                <a:rPr lang="en-US" altLang="ko-KR" sz="1600" b="1" dirty="0" smtClean="0">
                  <a:latin typeface="+mn-ea"/>
                  <a:ea typeface="+mn-ea"/>
                </a:rPr>
                <a:t>(</a:t>
              </a:r>
              <a:r>
                <a:rPr lang="ko-KR" altLang="en-US" sz="1600" b="1" dirty="0" smtClean="0">
                  <a:latin typeface="+mn-ea"/>
                  <a:ea typeface="+mn-ea"/>
                </a:rPr>
                <a:t>천호동</a:t>
              </a:r>
              <a:r>
                <a:rPr lang="en-US" altLang="ko-KR" sz="1600" b="1" dirty="0" smtClean="0">
                  <a:latin typeface="+mn-ea"/>
                  <a:ea typeface="+mn-ea"/>
                </a:rPr>
                <a:t>)</a:t>
              </a:r>
            </a:p>
          </p:txBody>
        </p:sp>
        <p:pic>
          <p:nvPicPr>
            <p:cNvPr id="27" name="Picture 9" descr="서버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597" y="1081920"/>
              <a:ext cx="364324" cy="535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8" name="그룹 4097"/>
          <p:cNvGrpSpPr/>
          <p:nvPr/>
        </p:nvGrpSpPr>
        <p:grpSpPr>
          <a:xfrm>
            <a:off x="5148064" y="-1478788"/>
            <a:ext cx="3125738" cy="1254485"/>
            <a:chOff x="5582866" y="1544786"/>
            <a:chExt cx="3125738" cy="1254485"/>
          </a:xfrm>
        </p:grpSpPr>
        <p:sp>
          <p:nvSpPr>
            <p:cNvPr id="65" name="AutoShape 8"/>
            <p:cNvSpPr>
              <a:spLocks noChangeArrowheads="1"/>
            </p:cNvSpPr>
            <p:nvPr/>
          </p:nvSpPr>
          <p:spPr bwMode="auto">
            <a:xfrm>
              <a:off x="5582866" y="1605140"/>
              <a:ext cx="1158875" cy="1009650"/>
            </a:xfrm>
            <a:prstGeom prst="roundRect">
              <a:avLst>
                <a:gd name="adj" fmla="val 7862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Web server</a:t>
              </a:r>
              <a:endParaRPr lang="en-US" altLang="ko-KR" sz="3000" dirty="0">
                <a:latin typeface="+mn-ea"/>
                <a:ea typeface="+mn-ea"/>
              </a:endParaRPr>
            </a:p>
          </p:txBody>
        </p:sp>
        <p:sp>
          <p:nvSpPr>
            <p:cNvPr id="69" name="AutoShape 17"/>
            <p:cNvSpPr>
              <a:spLocks noChangeArrowheads="1"/>
            </p:cNvSpPr>
            <p:nvPr/>
          </p:nvSpPr>
          <p:spPr bwMode="auto">
            <a:xfrm>
              <a:off x="7392566" y="1544786"/>
              <a:ext cx="1316038" cy="1184275"/>
            </a:xfrm>
            <a:prstGeom prst="roundRect">
              <a:avLst>
                <a:gd name="adj" fmla="val 10488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>
                  <a:solidFill>
                    <a:srgbClr val="FF0000"/>
                  </a:solidFill>
                  <a:latin typeface="+mn-ea"/>
                  <a:ea typeface="+mn-ea"/>
                </a:rPr>
                <a:t>W</a:t>
              </a:r>
              <a:r>
                <a:rPr lang="en-US" altLang="ko-KR" sz="1400" dirty="0">
                  <a:latin typeface="+mn-ea"/>
                  <a:ea typeface="+mn-ea"/>
                </a:rPr>
                <a:t>eb </a:t>
              </a:r>
              <a:r>
                <a:rPr lang="en-US" altLang="ko-KR" sz="1400" dirty="0">
                  <a:solidFill>
                    <a:srgbClr val="FF0000"/>
                  </a:solidFill>
                  <a:latin typeface="+mn-ea"/>
                  <a:ea typeface="+mn-ea"/>
                </a:rPr>
                <a:t>A</a:t>
              </a:r>
              <a:r>
                <a:rPr lang="en-US" altLang="ko-KR" sz="1400" dirty="0">
                  <a:latin typeface="+mn-ea"/>
                  <a:ea typeface="+mn-ea"/>
                </a:rPr>
                <a:t>pplication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>
                  <a:solidFill>
                    <a:srgbClr val="FF0000"/>
                  </a:solidFill>
                  <a:latin typeface="+mn-ea"/>
                  <a:ea typeface="+mn-ea"/>
                </a:rPr>
                <a:t>S</a:t>
              </a:r>
              <a:r>
                <a:rPr lang="en-US" altLang="ko-KR" sz="1400" dirty="0">
                  <a:latin typeface="+mn-ea"/>
                  <a:ea typeface="+mn-ea"/>
                </a:rPr>
                <a:t>erver</a:t>
              </a:r>
              <a:endParaRPr lang="en-US" altLang="ko-KR" sz="2800" dirty="0">
                <a:latin typeface="+mn-ea"/>
                <a:ea typeface="+mn-ea"/>
              </a:endParaRPr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6675315" y="2025559"/>
              <a:ext cx="850104" cy="6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H="1">
              <a:off x="6660232" y="2283718"/>
              <a:ext cx="8651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AutoShape 17"/>
            <p:cNvSpPr>
              <a:spLocks noChangeArrowheads="1"/>
            </p:cNvSpPr>
            <p:nvPr/>
          </p:nvSpPr>
          <p:spPr bwMode="auto">
            <a:xfrm>
              <a:off x="7460698" y="2535746"/>
              <a:ext cx="577850" cy="263525"/>
            </a:xfrm>
            <a:prstGeom prst="roundRect">
              <a:avLst>
                <a:gd name="adj" fmla="val 10488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700" dirty="0">
                  <a:latin typeface="+mn-ea"/>
                  <a:ea typeface="+mn-ea"/>
                </a:rPr>
                <a:t>응용프로그램 객체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  <p:sp>
          <p:nvSpPr>
            <p:cNvPr id="76" name="AutoShape 17"/>
            <p:cNvSpPr>
              <a:spLocks noChangeArrowheads="1"/>
            </p:cNvSpPr>
            <p:nvPr/>
          </p:nvSpPr>
          <p:spPr bwMode="auto">
            <a:xfrm>
              <a:off x="8087761" y="2535746"/>
              <a:ext cx="577850" cy="263525"/>
            </a:xfrm>
            <a:prstGeom prst="roundRect">
              <a:avLst>
                <a:gd name="adj" fmla="val 10488"/>
              </a:avLst>
            </a:prstGeom>
            <a:solidFill>
              <a:schemeClr val="bg1"/>
            </a:solidFill>
            <a:ln w="12700" algn="ctr">
              <a:solidFill>
                <a:srgbClr val="333333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700" dirty="0">
                  <a:latin typeface="+mn-ea"/>
                  <a:ea typeface="+mn-ea"/>
                </a:rPr>
                <a:t>응용프로그램 객체</a:t>
              </a:r>
              <a:endParaRPr lang="en-US" altLang="ko-KR" sz="700" dirty="0">
                <a:latin typeface="+mn-ea"/>
                <a:ea typeface="+mn-ea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5094759" y="-1568709"/>
            <a:ext cx="3329669" cy="152641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148064" y="3061322"/>
            <a:ext cx="1877832" cy="20645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오라클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00" name="직사각형 4099"/>
          <p:cNvSpPr/>
          <p:nvPr/>
        </p:nvSpPr>
        <p:spPr>
          <a:xfrm>
            <a:off x="4642567" y="1747953"/>
            <a:ext cx="540060" cy="189158"/>
          </a:xfrm>
          <a:prstGeom prst="rect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642567" y="3078617"/>
            <a:ext cx="540060" cy="189158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8080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94759" y="1646778"/>
            <a:ext cx="3645807" cy="131996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7334301" y="-1807384"/>
            <a:ext cx="10901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tomcat-9.0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182626" y="1776696"/>
            <a:ext cx="3507317" cy="11362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helloweb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101" name="그림 4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587" y="-1222737"/>
            <a:ext cx="3286376" cy="1247647"/>
          </a:xfrm>
          <a:prstGeom prst="rect">
            <a:avLst/>
          </a:prstGeom>
        </p:spPr>
      </p:pic>
      <p:pic>
        <p:nvPicPr>
          <p:cNvPr id="4102" name="그림 4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65" y="5087246"/>
            <a:ext cx="8403716" cy="308345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 bwMode="auto">
          <a:xfrm>
            <a:off x="7650439" y="1534755"/>
            <a:ext cx="10901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tomcat-9.0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198043" y="2041540"/>
            <a:ext cx="1281360" cy="29948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hello.html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448764" y="2276605"/>
            <a:ext cx="1281360" cy="29948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gugudan2.html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695847" y="2532964"/>
            <a:ext cx="1281360" cy="29948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gugudan3.html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/>
          <p:nvPr/>
        </p:nvCxnSpPr>
        <p:spPr bwMode="auto">
          <a:xfrm>
            <a:off x="477233" y="1280103"/>
            <a:ext cx="4385392" cy="14565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 bwMode="auto">
          <a:xfrm flipV="1">
            <a:off x="1952727" y="2567267"/>
            <a:ext cx="2979313" cy="62209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" y="2523934"/>
            <a:ext cx="1816116" cy="138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순서도: 자기 디스크 108"/>
          <p:cNvSpPr/>
          <p:nvPr/>
        </p:nvSpPr>
        <p:spPr>
          <a:xfrm>
            <a:off x="5768146" y="3060558"/>
            <a:ext cx="961978" cy="217486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ko-KR" altLang="en-US" sz="500" dirty="0">
                <a:solidFill>
                  <a:schemeClr val="tx1"/>
                </a:solidFill>
                <a:latin typeface="+mn-ea"/>
              </a:rPr>
              <a:t>데이터베이스</a:t>
            </a: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8"/>
          <a:srcRect t="-526" b="78999"/>
          <a:stretch/>
        </p:blipFill>
        <p:spPr>
          <a:xfrm>
            <a:off x="73405" y="607905"/>
            <a:ext cx="3693593" cy="576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8" name="TextBox 57"/>
          <p:cNvSpPr txBox="1"/>
          <p:nvPr/>
        </p:nvSpPr>
        <p:spPr>
          <a:xfrm>
            <a:off x="510439" y="837233"/>
            <a:ext cx="43521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localhost:8000/</a:t>
            </a:r>
            <a:r>
              <a:rPr lang="en-US" altLang="ko-KR" sz="1600" dirty="0" err="1" smtClean="0">
                <a:latin typeface="+mn-ea"/>
                <a:ea typeface="+mn-ea"/>
              </a:rPr>
              <a:t>helloweb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gugudan.jsp?dan</a:t>
            </a:r>
            <a:r>
              <a:rPr lang="en-US" altLang="ko-KR" sz="1600" dirty="0" smtClean="0">
                <a:latin typeface="+mn-ea"/>
                <a:ea typeface="+mn-ea"/>
              </a:rPr>
              <a:t>=3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4107" name="그림 4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02" y="2687160"/>
            <a:ext cx="1335423" cy="1177179"/>
          </a:xfrm>
          <a:prstGeom prst="rect">
            <a:avLst/>
          </a:prstGeom>
        </p:spPr>
      </p:pic>
      <p:sp>
        <p:nvSpPr>
          <p:cNvPr id="115" name="모서리가 둥근 직사각형 114"/>
          <p:cNvSpPr/>
          <p:nvPr/>
        </p:nvSpPr>
        <p:spPr>
          <a:xfrm>
            <a:off x="7356754" y="2132566"/>
            <a:ext cx="1281360" cy="910294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gugudan.jsp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11" name="직사각형 4110"/>
          <p:cNvSpPr/>
          <p:nvPr/>
        </p:nvSpPr>
        <p:spPr>
          <a:xfrm>
            <a:off x="9285112" y="-408784"/>
            <a:ext cx="6980384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html&gt;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title here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구구단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ko-KR" altLang="en-US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단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800" dirty="0" smtClean="0">
              <a:solidFill>
                <a:srgbClr val="BF5F3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US" altLang="ko-KR" sz="1800" b="1" dirty="0" smtClean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1" dirty="0" err="1" smtClean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=1; 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&lt;=9; 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r>
              <a:rPr lang="en-US" altLang="ko-KR" sz="18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800" dirty="0" smtClean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800" dirty="0" smtClean="0">
              <a:solidFill>
                <a:srgbClr val="00808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8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1252723" y="3546264"/>
            <a:ext cx="43540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응답문서에는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자바코드가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들어갈수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 없다</a:t>
            </a:r>
            <a:endParaRPr lang="en-US" altLang="ko-KR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 eaLnBrk="1" latinLnBrk="1" hangingPunct="1">
              <a:defRPr/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순수하게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html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코드만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  <a:ea typeface="+mn-ea"/>
              </a:rPr>
              <a:t>들어가야된다</a:t>
            </a:r>
            <a:endParaRPr lang="en-US" altLang="ko-KR" sz="24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13" name="직사각형 4112"/>
          <p:cNvSpPr/>
          <p:nvPr/>
        </p:nvSpPr>
        <p:spPr>
          <a:xfrm>
            <a:off x="932700" y="7048452"/>
            <a:ext cx="5546703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html&gt;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title here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구구단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단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i="1" dirty="0" smtClean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9630095" y="1776696"/>
            <a:ext cx="3507317" cy="11362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phonebook2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list.jsp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20"/>
          <p:cNvGrpSpPr>
            <a:grpSpLocks/>
          </p:cNvGrpSpPr>
          <p:nvPr/>
        </p:nvGrpSpPr>
        <p:grpSpPr bwMode="auto">
          <a:xfrm>
            <a:off x="3240088" y="1239838"/>
            <a:ext cx="2078037" cy="522287"/>
            <a:chOff x="633872" y="1994766"/>
            <a:chExt cx="2077761" cy="523220"/>
          </a:xfrm>
        </p:grpSpPr>
        <p:sp>
          <p:nvSpPr>
            <p:cNvPr id="7" name="타원 6"/>
            <p:cNvSpPr/>
            <p:nvPr/>
          </p:nvSpPr>
          <p:spPr>
            <a:xfrm>
              <a:off x="633872" y="2009079"/>
              <a:ext cx="234919" cy="23537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5457" y="1994766"/>
              <a:ext cx="187617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dirty="0" err="1">
                  <a:latin typeface="+mn-ea"/>
                  <a:ea typeface="+mn-ea"/>
                </a:rPr>
                <a:t>요청한페이지로</a:t>
              </a:r>
              <a:r>
                <a:rPr lang="ko-KR" altLang="en-US" sz="1400" dirty="0">
                  <a:latin typeface="+mn-ea"/>
                  <a:ea typeface="+mn-ea"/>
                </a:rPr>
                <a:t> 회원정보가 전달된다</a:t>
              </a:r>
              <a:r>
                <a:rPr lang="en-US" altLang="ko-KR" sz="1400" dirty="0">
                  <a:latin typeface="+mn-ea"/>
                  <a:ea typeface="+mn-ea"/>
                </a:rPr>
                <a:t>.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grpSp>
        <p:nvGrpSpPr>
          <p:cNvPr id="9" name="그룹 29"/>
          <p:cNvGrpSpPr>
            <a:grpSpLocks/>
          </p:cNvGrpSpPr>
          <p:nvPr/>
        </p:nvGrpSpPr>
        <p:grpSpPr bwMode="auto">
          <a:xfrm>
            <a:off x="3276600" y="3905250"/>
            <a:ext cx="2076450" cy="307975"/>
            <a:chOff x="633872" y="1994766"/>
            <a:chExt cx="2077761" cy="307777"/>
          </a:xfrm>
        </p:grpSpPr>
        <p:sp>
          <p:nvSpPr>
            <p:cNvPr id="10" name="타원 9"/>
            <p:cNvSpPr/>
            <p:nvPr/>
          </p:nvSpPr>
          <p:spPr>
            <a:xfrm>
              <a:off x="633872" y="2009045"/>
              <a:ext cx="235098" cy="234799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07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5612" y="1994766"/>
              <a:ext cx="1876021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페이지를 보낸다</a:t>
              </a:r>
              <a:r>
                <a:rPr lang="en-US" altLang="ko-KR" sz="1400" dirty="0">
                  <a:latin typeface="+mn-ea"/>
                  <a:ea typeface="+mn-ea"/>
                </a:rPr>
                <a:t>.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grpSp>
        <p:nvGrpSpPr>
          <p:cNvPr id="12" name="그룹 54"/>
          <p:cNvGrpSpPr>
            <a:grpSpLocks/>
          </p:cNvGrpSpPr>
          <p:nvPr/>
        </p:nvGrpSpPr>
        <p:grpSpPr bwMode="auto">
          <a:xfrm>
            <a:off x="190710" y="139700"/>
            <a:ext cx="2935078" cy="4772025"/>
            <a:chOff x="190909" y="-5014"/>
            <a:chExt cx="2934157" cy="4773008"/>
          </a:xfrm>
        </p:grpSpPr>
        <p:sp>
          <p:nvSpPr>
            <p:cNvPr id="13" name="직사각형 12"/>
            <p:cNvSpPr/>
            <p:nvPr/>
          </p:nvSpPr>
          <p:spPr>
            <a:xfrm>
              <a:off x="1042920" y="1239842"/>
              <a:ext cx="2082146" cy="35281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949" y="1497356"/>
              <a:ext cx="1892287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950" y="3111970"/>
              <a:ext cx="1892286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1799919" y="879406"/>
              <a:ext cx="1210883" cy="3382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ko-KR" altLang="en-US" sz="1600" b="1" dirty="0">
                  <a:latin typeface="+mn-ea"/>
                  <a:ea typeface="+mn-ea"/>
                </a:rPr>
                <a:t>클라이언트</a:t>
              </a:r>
            </a:p>
          </p:txBody>
        </p:sp>
        <p:pic>
          <p:nvPicPr>
            <p:cNvPr id="17" name="Picture 30" descr="컴퓨터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09" y="-5014"/>
              <a:ext cx="1060450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타원 17"/>
            <p:cNvSpPr/>
            <p:nvPr/>
          </p:nvSpPr>
          <p:spPr>
            <a:xfrm>
              <a:off x="2736250" y="1497070"/>
              <a:ext cx="179332" cy="203242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844166" y="3629522"/>
              <a:ext cx="179332" cy="203242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20" name="꺾인 연결선 19"/>
          <p:cNvCxnSpPr>
            <a:stCxn id="18" idx="6"/>
            <a:endCxn id="29" idx="0"/>
          </p:cNvCxnSpPr>
          <p:nvPr/>
        </p:nvCxnSpPr>
        <p:spPr>
          <a:xfrm>
            <a:off x="2916238" y="1743075"/>
            <a:ext cx="3063875" cy="6762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9"/>
          <p:cNvGrpSpPr>
            <a:grpSpLocks/>
          </p:cNvGrpSpPr>
          <p:nvPr/>
        </p:nvGrpSpPr>
        <p:grpSpPr bwMode="auto">
          <a:xfrm>
            <a:off x="1154113" y="2228850"/>
            <a:ext cx="2714625" cy="522288"/>
            <a:chOff x="633872" y="1994766"/>
            <a:chExt cx="2713991" cy="523220"/>
          </a:xfrm>
        </p:grpSpPr>
        <p:sp>
          <p:nvSpPr>
            <p:cNvPr id="22" name="타원 21"/>
            <p:cNvSpPr/>
            <p:nvPr/>
          </p:nvSpPr>
          <p:spPr>
            <a:xfrm>
              <a:off x="633872" y="2009079"/>
              <a:ext cx="234895" cy="235369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5437" y="1994766"/>
              <a:ext cx="251242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dirty="0" err="1">
                  <a:latin typeface="+mn-ea"/>
                  <a:ea typeface="+mn-ea"/>
                </a:rPr>
                <a:t>회원정보입력후</a:t>
              </a:r>
              <a:r>
                <a:rPr lang="en-US" altLang="ko-KR" sz="1400" dirty="0">
                  <a:latin typeface="+mn-ea"/>
                  <a:ea typeface="+mn-ea"/>
                </a:rPr>
                <a:t/>
              </a:r>
              <a:br>
                <a:rPr lang="en-US" altLang="ko-KR" sz="1400" dirty="0">
                  <a:latin typeface="+mn-ea"/>
                  <a:ea typeface="+mn-ea"/>
                </a:rPr>
              </a:br>
              <a:r>
                <a:rPr lang="ko-KR" altLang="en-US" sz="1400" dirty="0">
                  <a:latin typeface="+mn-ea"/>
                  <a:ea typeface="+mn-ea"/>
                </a:rPr>
                <a:t>가입버튼을 클릭</a:t>
              </a:r>
            </a:p>
          </p:txBody>
        </p:sp>
      </p:grpSp>
      <p:grpSp>
        <p:nvGrpSpPr>
          <p:cNvPr id="24" name="그룹 55"/>
          <p:cNvGrpSpPr>
            <a:grpSpLocks/>
          </p:cNvGrpSpPr>
          <p:nvPr/>
        </p:nvGrpSpPr>
        <p:grpSpPr bwMode="auto">
          <a:xfrm>
            <a:off x="4643438" y="1844675"/>
            <a:ext cx="4213225" cy="1806575"/>
            <a:chOff x="7715940" y="1033114"/>
            <a:chExt cx="4212468" cy="1807324"/>
          </a:xfrm>
        </p:grpSpPr>
        <p:sp>
          <p:nvSpPr>
            <p:cNvPr id="25" name="직사각형 24"/>
            <p:cNvSpPr/>
            <p:nvPr/>
          </p:nvSpPr>
          <p:spPr>
            <a:xfrm>
              <a:off x="7890534" y="1384097"/>
              <a:ext cx="4037874" cy="14563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6" name="그룹 60"/>
            <p:cNvGrpSpPr>
              <a:grpSpLocks/>
            </p:cNvGrpSpPr>
            <p:nvPr/>
          </p:nvGrpSpPr>
          <p:grpSpPr bwMode="auto">
            <a:xfrm>
              <a:off x="7715940" y="1033114"/>
              <a:ext cx="1108845" cy="1000324"/>
              <a:chOff x="7103353" y="2273031"/>
              <a:chExt cx="1314084" cy="1185476"/>
            </a:xfrm>
          </p:grpSpPr>
          <p:pic>
            <p:nvPicPr>
              <p:cNvPr id="27" name="Picture 9" descr="서버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03353" y="2312525"/>
                <a:ext cx="779580" cy="1145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7712796" y="2273031"/>
                <a:ext cx="705373" cy="400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lang="ko-KR" altLang="en-US" sz="1600" b="1" dirty="0">
                    <a:latin typeface="+mn-ea"/>
                    <a:ea typeface="+mn-ea"/>
                  </a:rPr>
                  <a:t>서버</a:t>
                </a:r>
              </a:p>
            </p:txBody>
          </p:sp>
        </p:grpSp>
      </p:grp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5400675" y="2419350"/>
            <a:ext cx="1158875" cy="1009650"/>
          </a:xfrm>
          <a:prstGeom prst="roundRect">
            <a:avLst>
              <a:gd name="adj" fmla="val 7862"/>
            </a:avLst>
          </a:prstGeom>
          <a:solidFill>
            <a:schemeClr val="bg1"/>
          </a:solidFill>
          <a:ln w="12700" algn="ctr">
            <a:solidFill>
              <a:srgbClr val="333333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latin typeface="+mn-ea"/>
                <a:ea typeface="+mn-ea"/>
              </a:rPr>
              <a:t>Web server</a:t>
            </a:r>
            <a:endParaRPr lang="en-US" altLang="ko-KR" sz="3000" dirty="0">
              <a:latin typeface="+mn-ea"/>
              <a:ea typeface="+mn-ea"/>
            </a:endParaRPr>
          </a:p>
        </p:txBody>
      </p:sp>
      <p:cxnSp>
        <p:nvCxnSpPr>
          <p:cNvPr id="30" name="꺾인 연결선 29"/>
          <p:cNvCxnSpPr>
            <a:stCxn id="29" idx="2"/>
            <a:endCxn id="19" idx="6"/>
          </p:cNvCxnSpPr>
          <p:nvPr/>
        </p:nvCxnSpPr>
        <p:spPr>
          <a:xfrm rot="5400000">
            <a:off x="4279107" y="2174081"/>
            <a:ext cx="446088" cy="295592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26"/>
          <p:cNvGrpSpPr>
            <a:grpSpLocks/>
          </p:cNvGrpSpPr>
          <p:nvPr/>
        </p:nvGrpSpPr>
        <p:grpSpPr bwMode="auto">
          <a:xfrm>
            <a:off x="6309519" y="2127232"/>
            <a:ext cx="1338263" cy="523875"/>
            <a:chOff x="633872" y="1994766"/>
            <a:chExt cx="1338755" cy="523220"/>
          </a:xfrm>
        </p:grpSpPr>
        <p:sp>
          <p:nvSpPr>
            <p:cNvPr id="32" name="타원 31"/>
            <p:cNvSpPr/>
            <p:nvPr/>
          </p:nvSpPr>
          <p:spPr>
            <a:xfrm>
              <a:off x="633872" y="2009036"/>
              <a:ext cx="235036" cy="234656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5559" y="1994766"/>
              <a:ext cx="113706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입력된 </a:t>
              </a:r>
              <a:r>
                <a:rPr lang="en-US" altLang="ko-KR" sz="1400" dirty="0">
                  <a:latin typeface="+mn-ea"/>
                  <a:ea typeface="+mn-ea"/>
                </a:rPr>
                <a:t/>
              </a:r>
              <a:br>
                <a:rPr lang="en-US" altLang="ko-KR" sz="1400" dirty="0">
                  <a:latin typeface="+mn-ea"/>
                  <a:ea typeface="+mn-ea"/>
                </a:rPr>
              </a:br>
              <a:r>
                <a:rPr lang="ko-KR" altLang="en-US" sz="1400" dirty="0">
                  <a:latin typeface="+mn-ea"/>
                  <a:ea typeface="+mn-ea"/>
                </a:rPr>
                <a:t>정보전송</a:t>
              </a:r>
            </a:p>
          </p:txBody>
        </p:sp>
      </p:grpSp>
      <p:sp>
        <p:nvSpPr>
          <p:cNvPr id="34" name="AutoShape 17"/>
          <p:cNvSpPr>
            <a:spLocks noChangeArrowheads="1"/>
          </p:cNvSpPr>
          <p:nvPr/>
        </p:nvSpPr>
        <p:spPr bwMode="auto">
          <a:xfrm>
            <a:off x="7573169" y="2189154"/>
            <a:ext cx="1316038" cy="1184275"/>
          </a:xfrm>
          <a:prstGeom prst="roundRect">
            <a:avLst>
              <a:gd name="adj" fmla="val 10488"/>
            </a:avLst>
          </a:prstGeom>
          <a:solidFill>
            <a:schemeClr val="bg1"/>
          </a:solidFill>
          <a:ln w="12700" algn="ctr">
            <a:solidFill>
              <a:srgbClr val="333333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W</a:t>
            </a:r>
            <a:r>
              <a:rPr lang="en-US" altLang="ko-KR" sz="1400" dirty="0">
                <a:latin typeface="+mn-ea"/>
                <a:ea typeface="+mn-ea"/>
              </a:rPr>
              <a:t>eb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en-US" altLang="ko-KR" sz="1400" dirty="0">
                <a:latin typeface="+mn-ea"/>
                <a:ea typeface="+mn-ea"/>
              </a:rPr>
              <a:t>pplication</a:t>
            </a:r>
          </a:p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en-US" altLang="ko-KR" sz="1400" dirty="0">
                <a:latin typeface="+mn-ea"/>
                <a:ea typeface="+mn-ea"/>
              </a:rPr>
              <a:t>erver</a:t>
            </a:r>
            <a:endParaRPr lang="en-US" altLang="ko-KR" sz="2800" dirty="0">
              <a:latin typeface="+mn-ea"/>
              <a:ea typeface="+mn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567488" y="2751138"/>
            <a:ext cx="8651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자기 디스크 35"/>
          <p:cNvSpPr/>
          <p:nvPr/>
        </p:nvSpPr>
        <p:spPr>
          <a:xfrm>
            <a:off x="7164388" y="4192588"/>
            <a:ext cx="792162" cy="827087"/>
          </a:xfrm>
          <a:prstGeom prst="flowChartMagneticDisk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데이터베이스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7718425" y="3573463"/>
            <a:ext cx="371475" cy="619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7559675" y="3573463"/>
            <a:ext cx="376238" cy="5937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46"/>
          <p:cNvGrpSpPr>
            <a:grpSpLocks/>
          </p:cNvGrpSpPr>
          <p:nvPr/>
        </p:nvGrpSpPr>
        <p:grpSpPr bwMode="auto">
          <a:xfrm>
            <a:off x="7996238" y="3968750"/>
            <a:ext cx="1187450" cy="738188"/>
            <a:chOff x="633872" y="1994766"/>
            <a:chExt cx="1188131" cy="738664"/>
          </a:xfrm>
        </p:grpSpPr>
        <p:sp>
          <p:nvSpPr>
            <p:cNvPr id="40" name="타원 39"/>
            <p:cNvSpPr/>
            <p:nvPr/>
          </p:nvSpPr>
          <p:spPr>
            <a:xfrm>
              <a:off x="633872" y="2009063"/>
              <a:ext cx="235085" cy="235102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5600" y="1994766"/>
              <a:ext cx="986403" cy="738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데이터</a:t>
              </a:r>
              <a:r>
                <a:rPr lang="en-US" altLang="ko-KR" sz="1400" dirty="0">
                  <a:latin typeface="+mn-ea"/>
                  <a:ea typeface="+mn-ea"/>
                </a:rPr>
                <a:t/>
              </a:r>
              <a:br>
                <a:rPr lang="en-US" altLang="ko-KR" sz="1400" dirty="0">
                  <a:latin typeface="+mn-ea"/>
                  <a:ea typeface="+mn-ea"/>
                </a:rPr>
              </a:br>
              <a:r>
                <a:rPr lang="ko-KR" altLang="en-US" sz="1400" dirty="0">
                  <a:latin typeface="+mn-ea"/>
                  <a:ea typeface="+mn-ea"/>
                </a:rPr>
                <a:t>베이스에 저장</a:t>
              </a:r>
            </a:p>
          </p:txBody>
        </p:sp>
      </p:grpSp>
      <p:grpSp>
        <p:nvGrpSpPr>
          <p:cNvPr id="42" name="그룹 50"/>
          <p:cNvGrpSpPr>
            <a:grpSpLocks/>
          </p:cNvGrpSpPr>
          <p:nvPr/>
        </p:nvGrpSpPr>
        <p:grpSpPr bwMode="auto">
          <a:xfrm>
            <a:off x="6856413" y="3670300"/>
            <a:ext cx="1152525" cy="523875"/>
            <a:chOff x="633872" y="1994766"/>
            <a:chExt cx="1152127" cy="523220"/>
          </a:xfrm>
        </p:grpSpPr>
        <p:sp>
          <p:nvSpPr>
            <p:cNvPr id="43" name="타원 42"/>
            <p:cNvSpPr/>
            <p:nvPr/>
          </p:nvSpPr>
          <p:spPr>
            <a:xfrm>
              <a:off x="633872" y="2009036"/>
              <a:ext cx="234869" cy="234656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05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5414" y="1994766"/>
              <a:ext cx="950585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결과값</a:t>
              </a:r>
              <a:r>
                <a:rPr lang="en-US" altLang="ko-KR" sz="1400" dirty="0">
                  <a:latin typeface="+mn-ea"/>
                  <a:ea typeface="+mn-ea"/>
                </a:rPr>
                <a:t/>
              </a:r>
              <a:br>
                <a:rPr lang="en-US" altLang="ko-KR" sz="1400" dirty="0">
                  <a:latin typeface="+mn-ea"/>
                  <a:ea typeface="+mn-ea"/>
                </a:rPr>
              </a:br>
              <a:r>
                <a:rPr lang="ko-KR" altLang="en-US" sz="1400" dirty="0">
                  <a:latin typeface="+mn-ea"/>
                  <a:ea typeface="+mn-ea"/>
                </a:rPr>
                <a:t>전송</a:t>
              </a:r>
            </a:p>
          </p:txBody>
        </p:sp>
      </p:grpSp>
      <p:cxnSp>
        <p:nvCxnSpPr>
          <p:cNvPr id="45" name="직선 화살표 연결선 44"/>
          <p:cNvCxnSpPr/>
          <p:nvPr/>
        </p:nvCxnSpPr>
        <p:spPr>
          <a:xfrm flipH="1">
            <a:off x="6567488" y="3040063"/>
            <a:ext cx="8651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56"/>
          <p:cNvGrpSpPr>
            <a:grpSpLocks/>
          </p:cNvGrpSpPr>
          <p:nvPr/>
        </p:nvGrpSpPr>
        <p:grpSpPr bwMode="auto">
          <a:xfrm>
            <a:off x="6369050" y="3051175"/>
            <a:ext cx="1338263" cy="522288"/>
            <a:chOff x="633872" y="1994766"/>
            <a:chExt cx="1338755" cy="523220"/>
          </a:xfrm>
        </p:grpSpPr>
        <p:sp>
          <p:nvSpPr>
            <p:cNvPr id="47" name="타원 46"/>
            <p:cNvSpPr/>
            <p:nvPr/>
          </p:nvSpPr>
          <p:spPr>
            <a:xfrm>
              <a:off x="633872" y="2009079"/>
              <a:ext cx="235036" cy="235369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latinLnBrk="1" hangingPunct="1"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06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5559" y="1994766"/>
              <a:ext cx="113706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dirty="0" err="1">
                  <a:latin typeface="+mn-ea"/>
                  <a:ea typeface="+mn-ea"/>
                </a:rPr>
                <a:t>처리후</a:t>
              </a:r>
              <a:r>
                <a:rPr lang="en-US" altLang="ko-KR" sz="1400" dirty="0">
                  <a:latin typeface="+mn-ea"/>
                  <a:ea typeface="+mn-ea"/>
                </a:rPr>
                <a:t/>
              </a:r>
              <a:br>
                <a:rPr lang="en-US" altLang="ko-KR" sz="1400" dirty="0">
                  <a:latin typeface="+mn-ea"/>
                  <a:ea typeface="+mn-ea"/>
                </a:rPr>
              </a:br>
              <a:r>
                <a:rPr lang="ko-KR" altLang="en-US" sz="1400" dirty="0">
                  <a:latin typeface="+mn-ea"/>
                  <a:ea typeface="+mn-ea"/>
                </a:rPr>
                <a:t>내용전달</a:t>
              </a:r>
            </a:p>
          </p:txBody>
        </p:sp>
      </p:grpSp>
      <p:sp>
        <p:nvSpPr>
          <p:cNvPr id="51" name="AutoShape 17"/>
          <p:cNvSpPr>
            <a:spLocks noChangeArrowheads="1"/>
          </p:cNvSpPr>
          <p:nvPr/>
        </p:nvSpPr>
        <p:spPr bwMode="auto">
          <a:xfrm>
            <a:off x="7486650" y="3228975"/>
            <a:ext cx="577850" cy="263525"/>
          </a:xfrm>
          <a:prstGeom prst="roundRect">
            <a:avLst>
              <a:gd name="adj" fmla="val 10488"/>
            </a:avLst>
          </a:prstGeom>
          <a:solidFill>
            <a:schemeClr val="bg1"/>
          </a:solidFill>
          <a:ln w="12700" algn="ctr">
            <a:solidFill>
              <a:srgbClr val="333333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700" dirty="0">
                <a:latin typeface="+mn-ea"/>
                <a:ea typeface="+mn-ea"/>
              </a:rPr>
              <a:t>응용프로그램 객체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52" name="AutoShape 17"/>
          <p:cNvSpPr>
            <a:spLocks noChangeArrowheads="1"/>
          </p:cNvSpPr>
          <p:nvPr/>
        </p:nvSpPr>
        <p:spPr bwMode="auto">
          <a:xfrm>
            <a:off x="8113713" y="3228975"/>
            <a:ext cx="577850" cy="263525"/>
          </a:xfrm>
          <a:prstGeom prst="roundRect">
            <a:avLst>
              <a:gd name="adj" fmla="val 10488"/>
            </a:avLst>
          </a:prstGeom>
          <a:solidFill>
            <a:schemeClr val="bg1"/>
          </a:solidFill>
          <a:ln w="12700" algn="ctr">
            <a:solidFill>
              <a:srgbClr val="333333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700" dirty="0">
                <a:latin typeface="+mn-ea"/>
                <a:ea typeface="+mn-ea"/>
              </a:rPr>
              <a:t>응용프로그램 객체</a:t>
            </a:r>
            <a:endParaRPr lang="en-US" altLang="ko-KR" sz="700" dirty="0">
              <a:latin typeface="+mn-ea"/>
              <a:ea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238217" y="2271477"/>
            <a:ext cx="3639616" cy="133214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7596982" y="1877294"/>
            <a:ext cx="18764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tomcat-9.0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9312167" y="2357763"/>
            <a:ext cx="1281360" cy="55226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hello.html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979695" y="2041764"/>
            <a:ext cx="1872208" cy="145073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helloweb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268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9552" y="1095586"/>
            <a:ext cx="586865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03548" y="2679762"/>
            <a:ext cx="59406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516" y="30349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+mn-ea"/>
                <a:ea typeface="+mn-ea"/>
              </a:rPr>
              <a:t>스택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516" y="174917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+mn-ea"/>
                <a:ea typeface="+mn-ea"/>
              </a:rPr>
              <a:t>스테틱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516" y="306322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n-ea"/>
                <a:ea typeface="+mn-ea"/>
              </a:rPr>
              <a:t>힙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5716" y="58661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no = 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15716" y="1610676"/>
            <a:ext cx="576064" cy="27699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13638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no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39952" y="1610676"/>
            <a:ext cx="720080" cy="27699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0x333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9852" y="1343819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PersonVo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personVo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9932" y="3063226"/>
            <a:ext cx="1692188" cy="2424848"/>
          </a:xfrm>
          <a:prstGeom prst="roundRect">
            <a:avLst>
              <a:gd name="adj" fmla="val 6168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>
                <a:solidFill>
                  <a:schemeClr val="tx1"/>
                </a:solidFill>
              </a:rPr>
              <a:t>필드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person_id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name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hp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company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생성자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메소드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gs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메소드</a:t>
            </a:r>
            <a:r>
              <a:rPr lang="ko-KR" altLang="en-US" sz="1200" dirty="0">
                <a:solidFill>
                  <a:schemeClr val="tx1"/>
                </a:solidFill>
              </a:rPr>
              <a:t> 일반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toString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534500" y="191707"/>
            <a:ext cx="1692188" cy="2621229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필드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person_id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hp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company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생성자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gs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</a:rPr>
              <a:t> 일반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toString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08150" y="16499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PersonVo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99892" y="586619"/>
            <a:ext cx="29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PersonVo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personVo</a:t>
            </a:r>
            <a:r>
              <a:rPr lang="en-US" altLang="ko-KR" sz="1200" dirty="0" smtClean="0">
                <a:latin typeface="+mn-ea"/>
                <a:ea typeface="+mn-ea"/>
              </a:rPr>
              <a:t> = new </a:t>
            </a:r>
            <a:r>
              <a:rPr lang="en-US" altLang="ko-KR" sz="1200" dirty="0" err="1" smtClean="0">
                <a:latin typeface="+mn-ea"/>
                <a:ea typeface="+mn-ea"/>
              </a:rPr>
              <a:t>PersonVo</a:t>
            </a:r>
            <a:r>
              <a:rPr lang="en-US" altLang="ko-KR" sz="1200" dirty="0" smtClean="0">
                <a:latin typeface="+mn-ea"/>
                <a:ea typeface="+mn-ea"/>
              </a:rPr>
              <a:t>()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09628" y="2773231"/>
            <a:ext cx="684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0x333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44596" y="2773231"/>
            <a:ext cx="13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PersonVo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21" name="직선 화살표 연결선 20"/>
          <p:cNvCxnSpPr>
            <a:endCxn id="18" idx="0"/>
          </p:cNvCxnSpPr>
          <p:nvPr/>
        </p:nvCxnSpPr>
        <p:spPr>
          <a:xfrm flipH="1">
            <a:off x="4151666" y="1922562"/>
            <a:ext cx="204310" cy="8506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7704" y="7765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if(no == 3){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}</a:t>
            </a:r>
            <a:endParaRPr lang="en-US" altLang="ko-KR" sz="1200" dirty="0">
              <a:latin typeface="+mn-ea"/>
              <a:ea typeface="+mn-ea"/>
            </a:endParaRPr>
          </a:p>
          <a:p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91690" y="135787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String action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709664" y="3063226"/>
            <a:ext cx="1692188" cy="2784888"/>
          </a:xfrm>
          <a:prstGeom prst="roundRect">
            <a:avLst>
              <a:gd name="adj" fmla="val 6168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필드     </a:t>
            </a:r>
            <a:r>
              <a:rPr lang="en-US" altLang="ko-KR" sz="1200" dirty="0" smtClean="0">
                <a:solidFill>
                  <a:schemeClr val="tx1"/>
                </a:solidFill>
              </a:rPr>
              <a:t>"list"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생성자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String("</a:t>
            </a:r>
            <a:r>
              <a:rPr lang="en-US" altLang="ko-KR" sz="1200" dirty="0" err="1">
                <a:solidFill>
                  <a:schemeClr val="tx1"/>
                </a:solidFill>
              </a:rPr>
              <a:t>aaa</a:t>
            </a:r>
            <a:r>
              <a:rPr lang="en-US" altLang="ko-KR" sz="1200" dirty="0">
                <a:solidFill>
                  <a:schemeClr val="tx1"/>
                </a:solidFill>
              </a:rPr>
              <a:t>")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메소드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gs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메소드</a:t>
            </a:r>
            <a:r>
              <a:rPr lang="ko-KR" altLang="en-US" sz="1200" dirty="0">
                <a:solidFill>
                  <a:schemeClr val="tx1"/>
                </a:solidFill>
              </a:rPr>
              <a:t> 일반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replace()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substr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concat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toString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equals()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5748" y="2773231"/>
            <a:ext cx="13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String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702570" y="3478723"/>
            <a:ext cx="1692188" cy="2621229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필드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생성자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String("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aaa</a:t>
            </a:r>
            <a:r>
              <a:rPr lang="en-US" altLang="ko-KR" sz="1200" dirty="0" smtClean="0">
                <a:solidFill>
                  <a:schemeClr val="tx1"/>
                </a:solidFill>
              </a:rPr>
              <a:t>")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gs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</a:rPr>
              <a:t> 일반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replace()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substr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concat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toString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equals()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76556" y="3201725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String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5658" y="2773231"/>
            <a:ext cx="684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0x999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69028" y="1610676"/>
            <a:ext cx="720080" cy="27699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0x999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6847010" y="1861893"/>
            <a:ext cx="321372" cy="8855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35706" y="210042"/>
            <a:ext cx="19896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+mn-ea"/>
                <a:ea typeface="+mn-ea"/>
              </a:rPr>
              <a:t>if(</a:t>
            </a:r>
            <a:r>
              <a:rPr lang="en-US" altLang="ko-KR" sz="1200" smtClean="0">
                <a:latin typeface="+mn-ea"/>
              </a:rPr>
              <a:t>action</a:t>
            </a:r>
            <a:r>
              <a:rPr lang="en-US" altLang="ko-KR" sz="1200" dirty="0" smtClean="0">
                <a:latin typeface="+mn-ea"/>
              </a:rPr>
              <a:t>== "</a:t>
            </a:r>
            <a:r>
              <a:rPr lang="en-US" altLang="ko-KR" sz="1200" smtClean="0">
                <a:latin typeface="+mn-ea"/>
              </a:rPr>
              <a:t>list")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</a:t>
            </a:r>
            <a:r>
              <a:rPr lang="en-US" altLang="ko-KR" sz="1200" dirty="0" err="1" smtClean="0">
                <a:latin typeface="+mn-ea"/>
                <a:ea typeface="+mn-ea"/>
              </a:rPr>
              <a:t>action.equals</a:t>
            </a:r>
            <a:r>
              <a:rPr lang="en-US" altLang="ko-KR" sz="1200" dirty="0" smtClean="0">
                <a:latin typeface="+mn-ea"/>
                <a:ea typeface="+mn-ea"/>
              </a:rPr>
              <a:t>()){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}</a:t>
            </a:r>
            <a:endParaRPr lang="en-US" altLang="ko-KR" sz="1200" dirty="0">
              <a:latin typeface="+mn-ea"/>
              <a:ea typeface="+mn-ea"/>
            </a:endParaRPr>
          </a:p>
          <a:p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23974" y="586619"/>
            <a:ext cx="29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String action = new String()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23974" y="884400"/>
            <a:ext cx="29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String action = "</a:t>
            </a:r>
            <a:r>
              <a:rPr lang="en-US" altLang="ko-KR" sz="1200" dirty="0" err="1" smtClean="0">
                <a:latin typeface="+mn-ea"/>
                <a:ea typeface="+mn-ea"/>
              </a:rPr>
              <a:t>aaaa</a:t>
            </a:r>
            <a:r>
              <a:rPr lang="en-US" altLang="ko-KR" sz="1200" dirty="0" smtClean="0">
                <a:latin typeface="+mn-ea"/>
                <a:ea typeface="+mn-ea"/>
              </a:rPr>
              <a:t>"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31134" y="-256016"/>
            <a:ext cx="43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String action = "list"</a:t>
            </a:r>
            <a:endParaRPr lang="en-US" altLang="ko-KR" sz="1200" dirty="0">
              <a:latin typeface="+mn-ea"/>
              <a:ea typeface="+mn-ea"/>
            </a:endParaRPr>
          </a:p>
          <a:p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634227" y="3063226"/>
            <a:ext cx="1692188" cy="2784888"/>
          </a:xfrm>
          <a:prstGeom prst="roundRect">
            <a:avLst>
              <a:gd name="adj" fmla="val 6168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필드     </a:t>
            </a:r>
            <a:r>
              <a:rPr lang="en-US" altLang="ko-KR" sz="1200" dirty="0" smtClean="0">
                <a:solidFill>
                  <a:schemeClr val="tx1"/>
                </a:solidFill>
              </a:rPr>
              <a:t>"list"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생성자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String("</a:t>
            </a:r>
            <a:r>
              <a:rPr lang="en-US" altLang="ko-KR" sz="1200" dirty="0" err="1">
                <a:solidFill>
                  <a:schemeClr val="tx1"/>
                </a:solidFill>
              </a:rPr>
              <a:t>aaa</a:t>
            </a:r>
            <a:r>
              <a:rPr lang="en-US" altLang="ko-KR" sz="1200" dirty="0">
                <a:solidFill>
                  <a:schemeClr val="tx1"/>
                </a:solidFill>
              </a:rPr>
              <a:t>")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메소드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gs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메소드</a:t>
            </a:r>
            <a:r>
              <a:rPr lang="ko-KR" altLang="en-US" sz="1200" dirty="0">
                <a:solidFill>
                  <a:schemeClr val="tx1"/>
                </a:solidFill>
              </a:rPr>
              <a:t> 일반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replace()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substr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concat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toString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equals()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90221" y="2773231"/>
            <a:ext cx="684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0x999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893591" y="1610676"/>
            <a:ext cx="720080" cy="27699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0x999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39" idx="2"/>
            <a:endCxn id="38" idx="0"/>
          </p:cNvCxnSpPr>
          <p:nvPr/>
        </p:nvCxnSpPr>
        <p:spPr>
          <a:xfrm flipH="1">
            <a:off x="8932259" y="1887674"/>
            <a:ext cx="321372" cy="8855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9552" y="1095586"/>
            <a:ext cx="586865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03548" y="2679762"/>
            <a:ext cx="59406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516" y="30349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n-ea"/>
                <a:ea typeface="+mn-ea"/>
              </a:rPr>
              <a:t>스태틱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516" y="174917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스택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516" y="306322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+mn-ea"/>
                <a:ea typeface="+mn-ea"/>
              </a:rPr>
              <a:t>힙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509747" y="1515729"/>
            <a:ext cx="1692188" cy="2621229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필드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생성자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String("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aaa</a:t>
            </a:r>
            <a:r>
              <a:rPr lang="en-US" altLang="ko-KR" sz="1200" dirty="0" smtClean="0">
                <a:solidFill>
                  <a:schemeClr val="tx1"/>
                </a:solidFill>
              </a:rPr>
              <a:t>")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gs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</a:rPr>
              <a:t> 일반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replace()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substr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concat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toString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equals()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3733" y="1238731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String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32723" y="-1879952"/>
            <a:ext cx="5184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Integer </a:t>
            </a:r>
            <a:r>
              <a:rPr lang="en-US" altLang="ko-KR" sz="1200" dirty="0" err="1" smtClean="0">
                <a:latin typeface="+mn-ea"/>
                <a:ea typeface="+mn-ea"/>
              </a:rPr>
              <a:t>integer</a:t>
            </a:r>
            <a:r>
              <a:rPr lang="en-US" altLang="ko-KR" sz="1200" dirty="0" smtClean="0">
                <a:latin typeface="+mn-ea"/>
                <a:ea typeface="+mn-ea"/>
              </a:rPr>
              <a:t> = new Integer()</a:t>
            </a:r>
          </a:p>
          <a:p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personId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smtClean="0">
                <a:latin typeface="+mn-ea"/>
              </a:rPr>
              <a:t>integer. </a:t>
            </a:r>
            <a:r>
              <a:rPr lang="en-US" altLang="ko-KR" sz="1200" dirty="0" err="1" smtClean="0">
                <a:latin typeface="+mn-ea"/>
              </a:rPr>
              <a:t>parseInt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request.getParameter</a:t>
            </a:r>
            <a:r>
              <a:rPr lang="en-US" altLang="ko-KR" sz="1200" dirty="0">
                <a:latin typeface="+mn-ea"/>
              </a:rPr>
              <a:t>("no</a:t>
            </a:r>
            <a:r>
              <a:rPr lang="en-US" altLang="ko-KR" sz="1200" dirty="0" smtClean="0">
                <a:latin typeface="+mn-ea"/>
              </a:rPr>
              <a:t>"));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personId</a:t>
            </a:r>
            <a:r>
              <a:rPr lang="en-US" altLang="ko-KR" sz="1200" dirty="0" smtClean="0">
                <a:latin typeface="+mn-ea"/>
                <a:ea typeface="+mn-ea"/>
              </a:rPr>
              <a:t> = </a:t>
            </a:r>
            <a:r>
              <a:rPr lang="en-US" altLang="ko-KR" sz="1200" dirty="0" err="1" smtClean="0">
                <a:latin typeface="+mn-ea"/>
                <a:ea typeface="+mn-ea"/>
              </a:rPr>
              <a:t>Integer.parseInt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 err="1" smtClean="0">
                <a:latin typeface="+mn-ea"/>
                <a:ea typeface="+mn-ea"/>
              </a:rPr>
              <a:t>request.getParameter</a:t>
            </a:r>
            <a:r>
              <a:rPr lang="en-US" altLang="ko-KR" sz="1200" dirty="0" smtClean="0">
                <a:latin typeface="+mn-ea"/>
                <a:ea typeface="+mn-ea"/>
              </a:rPr>
              <a:t>("no"));</a:t>
            </a:r>
          </a:p>
          <a:p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49928" y="-643777"/>
            <a:ext cx="518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err="1" smtClean="0">
                <a:latin typeface="+mn-ea"/>
                <a:ea typeface="+mn-ea"/>
              </a:rPr>
              <a:t>PersonDao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personDao</a:t>
            </a:r>
            <a:r>
              <a:rPr lang="en-US" altLang="ko-KR" sz="1200" dirty="0" smtClean="0">
                <a:latin typeface="+mn-ea"/>
                <a:ea typeface="+mn-ea"/>
              </a:rPr>
              <a:t> = new </a:t>
            </a:r>
            <a:r>
              <a:rPr lang="en-US" altLang="ko-KR" sz="1200" dirty="0" err="1" smtClean="0">
                <a:latin typeface="+mn-ea"/>
                <a:ea typeface="+mn-ea"/>
              </a:rPr>
              <a:t>PersonDao</a:t>
            </a:r>
            <a:r>
              <a:rPr lang="en-US" altLang="ko-KR" sz="1200" dirty="0" smtClean="0">
                <a:latin typeface="+mn-ea"/>
                <a:ea typeface="+mn-ea"/>
              </a:rPr>
              <a:t>();</a:t>
            </a:r>
          </a:p>
          <a:p>
            <a:r>
              <a:rPr lang="en-US" altLang="ko-KR" sz="1200" dirty="0" err="1" smtClean="0">
                <a:latin typeface="+mn-ea"/>
                <a:ea typeface="+mn-ea"/>
              </a:rPr>
              <a:t>personDao.personInsert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 err="1" smtClean="0">
                <a:latin typeface="+mn-ea"/>
                <a:ea typeface="+mn-ea"/>
              </a:rPr>
              <a:t>vo</a:t>
            </a:r>
            <a:r>
              <a:rPr lang="en-US" altLang="ko-KR" sz="1200" dirty="0" smtClean="0">
                <a:latin typeface="+mn-ea"/>
                <a:ea typeface="+mn-ea"/>
              </a:rPr>
              <a:t>);</a:t>
            </a:r>
          </a:p>
          <a:p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801333" y="1416139"/>
            <a:ext cx="1692188" cy="2621229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필드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생성자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strike="sngStrike" dirty="0" smtClean="0">
                <a:solidFill>
                  <a:schemeClr val="tx1"/>
                </a:solidFill>
              </a:rPr>
              <a:t>Integer()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Ineter</a:t>
            </a:r>
            <a:r>
              <a:rPr lang="en-US" altLang="ko-KR" sz="1200" dirty="0" smtClean="0">
                <a:solidFill>
                  <a:schemeClr val="tx1"/>
                </a:solidFill>
              </a:rPr>
              <a:t>(3)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gs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</a:rPr>
              <a:t> 일반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pasreInt</a:t>
            </a:r>
            <a:r>
              <a:rPr lang="en-US" altLang="ko-KR" sz="1200" dirty="0" smtClean="0">
                <a:solidFill>
                  <a:schemeClr val="tx1"/>
                </a:solidFill>
              </a:rPr>
              <a:t>("34");  34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75319" y="1139141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Integer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71892" y="4407954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no = 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84478" y="2110394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Integer </a:t>
            </a:r>
            <a:r>
              <a:rPr lang="en-US" altLang="ko-KR" sz="1200" dirty="0" err="1" smtClean="0">
                <a:latin typeface="+mn-ea"/>
                <a:ea typeface="+mn-ea"/>
              </a:rPr>
              <a:t>integer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31640" y="5989540"/>
            <a:ext cx="504056" cy="32403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47437" y="5299076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no = 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7437" y="5676064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int</a:t>
            </a:r>
            <a:r>
              <a:rPr lang="en-US" altLang="ko-KR" sz="1200" dirty="0" smtClean="0">
                <a:latin typeface="+mn-ea"/>
                <a:ea typeface="+mn-ea"/>
              </a:rPr>
              <a:t> no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70316" y="2361769"/>
            <a:ext cx="688259" cy="32403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0x33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12704" y="1515729"/>
            <a:ext cx="305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Integer integer= new Integer(3)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69698" y="3334347"/>
            <a:ext cx="2345062" cy="2621229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필드 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생성자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strike="sngStrike" dirty="0" smtClean="0">
                <a:solidFill>
                  <a:schemeClr val="tx1"/>
                </a:solidFill>
              </a:rPr>
              <a:t>Integer()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Ineter</a:t>
            </a:r>
            <a:r>
              <a:rPr lang="en-US" altLang="ko-KR" sz="1200" dirty="0" smtClean="0">
                <a:solidFill>
                  <a:schemeClr val="tx1"/>
                </a:solidFill>
              </a:rPr>
              <a:t>(3)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gs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</a:rPr>
              <a:t> 일반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static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pasreInt</a:t>
            </a:r>
            <a:r>
              <a:rPr lang="en-US" altLang="ko-KR" sz="1200" dirty="0" smtClean="0">
                <a:solidFill>
                  <a:schemeClr val="tx1"/>
                </a:solidFill>
              </a:rPr>
              <a:t>("34");  34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43684" y="3057349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0x333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36141" y="1750941"/>
            <a:ext cx="3056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integer.parseInt</a:t>
            </a:r>
            <a:r>
              <a:rPr lang="en-US" altLang="ko-KR" sz="1200" dirty="0" smtClean="0">
                <a:latin typeface="+mn-ea"/>
                <a:ea typeface="+mn-ea"/>
              </a:rPr>
              <a:t>("34");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10601" y="3057349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Integer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882512" y="2699848"/>
            <a:ext cx="108012" cy="420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192403" y="102451"/>
            <a:ext cx="283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Integer.pasreInt</a:t>
            </a:r>
            <a:r>
              <a:rPr lang="en-US" altLang="ko-KR" dirty="0"/>
              <a:t>("34");  34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0811169" y="478975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String.pasreInt</a:t>
            </a:r>
            <a:r>
              <a:rPr lang="en-US" altLang="ko-KR" dirty="0"/>
              <a:t>("34");  34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892480" y="5576075"/>
            <a:ext cx="7185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personId</a:t>
            </a:r>
            <a:r>
              <a:rPr lang="en-US" altLang="ko-KR" dirty="0">
                <a:latin typeface="+mn-ea"/>
              </a:rPr>
              <a:t> = </a:t>
            </a:r>
            <a:r>
              <a:rPr lang="en-US" altLang="ko-KR" dirty="0" err="1">
                <a:latin typeface="+mn-ea"/>
              </a:rPr>
              <a:t>Integer.parseInt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request.getParameter</a:t>
            </a:r>
            <a:r>
              <a:rPr lang="en-US" altLang="ko-KR" dirty="0">
                <a:latin typeface="+mn-ea"/>
              </a:rPr>
              <a:t>("no"));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4724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0"/>
          <p:cNvGrpSpPr>
            <a:grpSpLocks/>
          </p:cNvGrpSpPr>
          <p:nvPr/>
        </p:nvGrpSpPr>
        <p:grpSpPr bwMode="auto">
          <a:xfrm>
            <a:off x="5508625" y="881063"/>
            <a:ext cx="3506788" cy="2370137"/>
            <a:chOff x="1871700" y="3405004"/>
            <a:chExt cx="2444661" cy="2365708"/>
          </a:xfrm>
        </p:grpSpPr>
        <p:sp>
          <p:nvSpPr>
            <p:cNvPr id="4" name="직사각형 3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71700" y="3405004"/>
              <a:ext cx="1241697" cy="277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직선 화살표 연결선 6"/>
          <p:cNvCxnSpPr>
            <a:stCxn id="19" idx="3"/>
          </p:cNvCxnSpPr>
          <p:nvPr/>
        </p:nvCxnSpPr>
        <p:spPr bwMode="auto">
          <a:xfrm>
            <a:off x="3629185" y="341655"/>
            <a:ext cx="1951037" cy="46345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46"/>
          <p:cNvGrpSpPr>
            <a:grpSpLocks/>
          </p:cNvGrpSpPr>
          <p:nvPr/>
        </p:nvGrpSpPr>
        <p:grpSpPr bwMode="auto">
          <a:xfrm>
            <a:off x="3959225" y="1995488"/>
            <a:ext cx="1371601" cy="990600"/>
            <a:chOff x="3959932" y="626852"/>
            <a:chExt cx="1371309" cy="990013"/>
          </a:xfrm>
        </p:grpSpPr>
        <p:sp>
          <p:nvSpPr>
            <p:cNvPr id="10" name="직사각형 9"/>
            <p:cNvSpPr/>
            <p:nvPr/>
          </p:nvSpPr>
          <p:spPr>
            <a:xfrm>
              <a:off x="4032942" y="877528"/>
              <a:ext cx="1298299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1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12" name="꺾인 연결선 11"/>
          <p:cNvCxnSpPr>
            <a:stCxn id="25" idx="3"/>
            <a:endCxn id="31" idx="0"/>
          </p:cNvCxnSpPr>
          <p:nvPr/>
        </p:nvCxnSpPr>
        <p:spPr>
          <a:xfrm>
            <a:off x="5400675" y="1139826"/>
            <a:ext cx="786607" cy="1360459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32" idx="1"/>
            <a:endCxn id="10" idx="3"/>
          </p:cNvCxnSpPr>
          <p:nvPr/>
        </p:nvCxnSpPr>
        <p:spPr>
          <a:xfrm rot="10800000">
            <a:off x="5330826" y="2616202"/>
            <a:ext cx="536574" cy="455585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7"/>
          <p:cNvSpPr>
            <a:spLocks noChangeArrowheads="1"/>
          </p:cNvSpPr>
          <p:nvPr/>
        </p:nvSpPr>
        <p:spPr bwMode="auto">
          <a:xfrm>
            <a:off x="216060" y="193922"/>
            <a:ext cx="3413125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http://localhost:8000/mysite/main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6742113" y="1087438"/>
            <a:ext cx="11096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mysite3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80175" y="2716213"/>
            <a:ext cx="1149350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index.jsp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6335713" y="2319338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grpSp>
        <p:nvGrpSpPr>
          <p:cNvPr id="24" name="그룹 6"/>
          <p:cNvGrpSpPr>
            <a:grpSpLocks/>
          </p:cNvGrpSpPr>
          <p:nvPr/>
        </p:nvGrpSpPr>
        <p:grpSpPr bwMode="auto">
          <a:xfrm>
            <a:off x="3959225" y="519113"/>
            <a:ext cx="1441450" cy="990600"/>
            <a:chOff x="4496160" y="613461"/>
            <a:chExt cx="1439853" cy="989488"/>
          </a:xfrm>
        </p:grpSpPr>
        <p:sp>
          <p:nvSpPr>
            <p:cNvPr id="25" name="직사각형 24"/>
            <p:cNvSpPr/>
            <p:nvPr/>
          </p:nvSpPr>
          <p:spPr>
            <a:xfrm>
              <a:off x="4569104" y="864004"/>
              <a:ext cx="1366909" cy="738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>
                  <a:solidFill>
                    <a:srgbClr val="00B050"/>
                  </a:solidFill>
                  <a:latin typeface="+mn-ea"/>
                  <a:ea typeface="+mn-ea"/>
                </a:rPr>
                <a:t>action</a:t>
              </a:r>
              <a:r>
                <a:rPr lang="en-US" altLang="ko-KR" sz="900" b="1" dirty="0" smtClean="0">
                  <a:solidFill>
                    <a:srgbClr val="00B050"/>
                  </a:solidFill>
                  <a:latin typeface="+mn-ea"/>
                  <a:ea typeface="+mn-ea"/>
                </a:rPr>
                <a:t>=???</a:t>
              </a: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2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94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27" name="TextBox 26"/>
          <p:cNvSpPr txBox="1"/>
          <p:nvPr/>
        </p:nvSpPr>
        <p:spPr bwMode="auto">
          <a:xfrm>
            <a:off x="6048375" y="1419225"/>
            <a:ext cx="1800225" cy="3508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MainContoller</a:t>
            </a:r>
            <a:r>
              <a:rPr lang="en-US" altLang="ko-KR" sz="1200" b="1" dirty="0" smtClean="0">
                <a:latin typeface="+mn-ea"/>
                <a:ea typeface="+mn-ea"/>
              </a:rPr>
              <a:t>(servlet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408738" y="1563688"/>
            <a:ext cx="1230312" cy="757237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/main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" name="직선 화살표 연결선 28"/>
          <p:cNvCxnSpPr>
            <a:endCxn id="21" idx="0"/>
          </p:cNvCxnSpPr>
          <p:nvPr/>
        </p:nvCxnSpPr>
        <p:spPr bwMode="auto">
          <a:xfrm flipH="1">
            <a:off x="7054850" y="2319338"/>
            <a:ext cx="38100" cy="3968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5867400" y="2500285"/>
            <a:ext cx="639763" cy="36988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867400" y="2895573"/>
            <a:ext cx="630238" cy="352425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rcRect l="2480" t="11509" r="1730" b="3232"/>
          <a:stretch/>
        </p:blipFill>
        <p:spPr bwMode="auto">
          <a:xfrm>
            <a:off x="216060" y="2334418"/>
            <a:ext cx="2520950" cy="15986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직선 화살표 연결선 7"/>
          <p:cNvCxnSpPr/>
          <p:nvPr/>
        </p:nvCxnSpPr>
        <p:spPr bwMode="auto">
          <a:xfrm>
            <a:off x="2592388" y="3076575"/>
            <a:ext cx="3055937" cy="2698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3226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5355387" y="-668610"/>
            <a:ext cx="7702012" cy="1427951"/>
            <a:chOff x="5355387" y="-668610"/>
            <a:chExt cx="7702012" cy="1427951"/>
          </a:xfrm>
        </p:grpSpPr>
        <p:sp>
          <p:nvSpPr>
            <p:cNvPr id="41" name="직사각형 40"/>
            <p:cNvSpPr/>
            <p:nvPr/>
          </p:nvSpPr>
          <p:spPr>
            <a:xfrm>
              <a:off x="5355387" y="-668610"/>
              <a:ext cx="4508275" cy="14279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62610" y="107246"/>
              <a:ext cx="1518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세션아이디체크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35321" y="-204333"/>
              <a:ext cx="914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없으면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V="1">
              <a:off x="6725823" y="-22199"/>
              <a:ext cx="733606" cy="2072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7504090" y="-222729"/>
              <a:ext cx="803459" cy="354985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23225" y="-552006"/>
              <a:ext cx="2396398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세션</a:t>
              </a:r>
              <a:r>
                <a:rPr lang="en-US" altLang="ko-KR" sz="1200" dirty="0" smtClean="0">
                  <a:latin typeface="+mn-ea"/>
                  <a:ea typeface="+mn-ea"/>
                </a:rPr>
                <a:t>ID 7777  </a:t>
              </a:r>
              <a:r>
                <a:rPr lang="ko-KR" altLang="en-US" sz="1200" dirty="0" err="1" smtClean="0">
                  <a:latin typeface="+mn-ea"/>
                  <a:ea typeface="+mn-ea"/>
                </a:rPr>
                <a:t>전용공간</a:t>
              </a:r>
              <a:r>
                <a:rPr lang="ko-KR" altLang="en-US" sz="1200" dirty="0" smtClean="0">
                  <a:latin typeface="+mn-ea"/>
                  <a:ea typeface="+mn-ea"/>
                </a:rPr>
                <a:t> 생성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6725823" y="275537"/>
              <a:ext cx="700825" cy="813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725824" y="421659"/>
              <a:ext cx="69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있으면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460974" y="295968"/>
              <a:ext cx="1511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아무것도 안함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741866" y="-222729"/>
              <a:ext cx="803459" cy="354985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661001" y="-552006"/>
              <a:ext cx="2396398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세션</a:t>
              </a:r>
              <a:r>
                <a:rPr lang="en-US" altLang="ko-KR" sz="1200" dirty="0" smtClean="0">
                  <a:latin typeface="+mn-ea"/>
                  <a:ea typeface="+mn-ea"/>
                </a:rPr>
                <a:t>ID 1234  </a:t>
              </a:r>
              <a:r>
                <a:rPr lang="ko-KR" altLang="en-US" sz="1200" dirty="0" err="1" smtClean="0">
                  <a:latin typeface="+mn-ea"/>
                  <a:ea typeface="+mn-ea"/>
                </a:rPr>
                <a:t>전용공간</a:t>
              </a:r>
              <a:r>
                <a:rPr lang="ko-KR" altLang="en-US" sz="1200" dirty="0" smtClean="0">
                  <a:latin typeface="+mn-ea"/>
                  <a:ea typeface="+mn-ea"/>
                </a:rPr>
                <a:t> 생성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grpSp>
        <p:nvGrpSpPr>
          <p:cNvPr id="2" name="그룹 20"/>
          <p:cNvGrpSpPr>
            <a:grpSpLocks/>
          </p:cNvGrpSpPr>
          <p:nvPr/>
        </p:nvGrpSpPr>
        <p:grpSpPr bwMode="auto">
          <a:xfrm>
            <a:off x="5425828" y="772505"/>
            <a:ext cx="5050828" cy="2335213"/>
            <a:chOff x="1871700" y="3439443"/>
            <a:chExt cx="2444661" cy="2331269"/>
          </a:xfrm>
        </p:grpSpPr>
        <p:sp>
          <p:nvSpPr>
            <p:cNvPr id="3" name="직사각형 2"/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71700" y="3439443"/>
              <a:ext cx="1241697" cy="2773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6364040" y="1636106"/>
            <a:ext cx="1404937" cy="701464"/>
          </a:xfrm>
          <a:prstGeom prst="roundRect">
            <a:avLst>
              <a:gd name="adj" fmla="val 2239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02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50609" y="1633911"/>
            <a:ext cx="1354161" cy="1365594"/>
          </a:xfrm>
          <a:prstGeom prst="roundRect">
            <a:avLst>
              <a:gd name="adj" fmla="val 22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9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파라미터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900" dirty="0">
                <a:solidFill>
                  <a:schemeClr val="tx2"/>
                </a:solidFill>
              </a:rPr>
              <a:t>id=you</a:t>
            </a:r>
            <a:r>
              <a:rPr lang="en-US" altLang="ko-KR" sz="900" u="sng" dirty="0">
                <a:solidFill>
                  <a:schemeClr val="tx2"/>
                </a:solidFill>
              </a:rPr>
              <a:t>&amp;</a:t>
            </a:r>
          </a:p>
          <a:p>
            <a:pPr>
              <a:defRPr/>
            </a:pPr>
            <a:r>
              <a:rPr lang="en-US" altLang="ko-KR" sz="900" u="sng" dirty="0">
                <a:solidFill>
                  <a:schemeClr val="tx2"/>
                </a:solidFill>
              </a:rPr>
              <a:t>pw</a:t>
            </a:r>
            <a:r>
              <a:rPr lang="en-US" altLang="ko-KR" sz="900" dirty="0">
                <a:solidFill>
                  <a:schemeClr val="tx2"/>
                </a:solidFill>
              </a:rPr>
              <a:t>=1111&amp;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2"/>
                </a:solidFill>
              </a:rPr>
              <a:t>name=</a:t>
            </a:r>
            <a:r>
              <a:rPr lang="ko-KR" altLang="en-US" sz="900" dirty="0">
                <a:solidFill>
                  <a:schemeClr val="tx2"/>
                </a:solidFill>
              </a:rPr>
              <a:t>재석</a:t>
            </a:r>
            <a:r>
              <a:rPr lang="en-US" altLang="ko-KR" sz="900" dirty="0">
                <a:solidFill>
                  <a:schemeClr val="tx2"/>
                </a:solidFill>
              </a:rPr>
              <a:t>&amp;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tx2"/>
                </a:solidFill>
              </a:rPr>
              <a:t>num1=100&amp;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tx2"/>
                </a:solidFill>
              </a:rPr>
              <a:t>num2=200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9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어트리뷰트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87862" y="3089750"/>
            <a:ext cx="630237" cy="371475"/>
          </a:xfrm>
          <a:prstGeom prst="roundRect">
            <a:avLst>
              <a:gd name="adj" fmla="val 21583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9757530" y="911411"/>
            <a:ext cx="1109662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mysite3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433760" y="1633910"/>
            <a:ext cx="1317730" cy="205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050" b="1" dirty="0" err="1" smtClean="0">
                <a:latin typeface="+mn-ea"/>
                <a:ea typeface="+mn-ea"/>
              </a:rPr>
              <a:t>MainController</a:t>
            </a:r>
            <a:endParaRPr lang="en-US" altLang="ko-KR" sz="1050" b="1" dirty="0">
              <a:latin typeface="+mn-ea"/>
              <a:ea typeface="+mn-ea"/>
            </a:endParaRPr>
          </a:p>
        </p:txBody>
      </p:sp>
      <p:cxnSp>
        <p:nvCxnSpPr>
          <p:cNvPr id="17" name="꺾인 연결선 16"/>
          <p:cNvCxnSpPr>
            <a:stCxn id="25" idx="3"/>
            <a:endCxn id="7" idx="1"/>
          </p:cNvCxnSpPr>
          <p:nvPr/>
        </p:nvCxnSpPr>
        <p:spPr>
          <a:xfrm>
            <a:off x="5160165" y="2054380"/>
            <a:ext cx="390444" cy="26232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8" idx="1"/>
            <a:endCxn id="28" idx="3"/>
          </p:cNvCxnSpPr>
          <p:nvPr/>
        </p:nvCxnSpPr>
        <p:spPr>
          <a:xfrm rot="10800000" flipV="1">
            <a:off x="5146488" y="3275488"/>
            <a:ext cx="641375" cy="407292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 bwMode="auto">
          <a:xfrm>
            <a:off x="1847090" y="812898"/>
            <a:ext cx="3726376" cy="114705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 bwMode="auto">
          <a:xfrm flipV="1">
            <a:off x="2325441" y="2310793"/>
            <a:ext cx="3252787" cy="6651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6"/>
          <p:cNvGrpSpPr>
            <a:grpSpLocks/>
          </p:cNvGrpSpPr>
          <p:nvPr/>
        </p:nvGrpSpPr>
        <p:grpSpPr bwMode="auto">
          <a:xfrm>
            <a:off x="3788565" y="772504"/>
            <a:ext cx="1371600" cy="2312927"/>
            <a:chOff x="4496160" y="613461"/>
            <a:chExt cx="1371308" cy="2313474"/>
          </a:xfrm>
        </p:grpSpPr>
        <p:sp>
          <p:nvSpPr>
            <p:cNvPr id="25" name="직사각형 24"/>
            <p:cNvSpPr/>
            <p:nvPr/>
          </p:nvSpPr>
          <p:spPr>
            <a:xfrm>
              <a:off x="4569169" y="864345"/>
              <a:ext cx="1298299" cy="2062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+mn-ea"/>
                  <a:ea typeface="+mn-ea"/>
                </a:rPr>
                <a:t>Request </a:t>
              </a:r>
              <a:r>
                <a:rPr lang="en-US" altLang="ko-KR" sz="900" dirty="0" smtClean="0"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900" dirty="0"/>
                <a:t>id=you</a:t>
              </a:r>
              <a:r>
                <a:rPr lang="en-US" altLang="ko-KR" sz="900" u="sng" dirty="0" smtClean="0"/>
                <a:t>&amp;</a:t>
              </a:r>
            </a:p>
            <a:p>
              <a:pPr>
                <a:defRPr/>
              </a:pPr>
              <a:r>
                <a:rPr lang="en-US" altLang="ko-KR" sz="900" u="sng" dirty="0" smtClean="0"/>
                <a:t>pw</a:t>
              </a:r>
              <a:r>
                <a:rPr lang="en-US" altLang="ko-KR" sz="900" dirty="0" smtClean="0"/>
                <a:t>=1111&amp;</a:t>
              </a:r>
            </a:p>
            <a:p>
              <a:pPr>
                <a:defRPr/>
              </a:pPr>
              <a:r>
                <a:rPr lang="en-US" altLang="ko-KR" sz="900" dirty="0" smtClean="0"/>
                <a:t>name</a:t>
              </a:r>
              <a:r>
                <a:rPr lang="en-US" altLang="ko-KR" sz="900" dirty="0"/>
                <a:t>=</a:t>
              </a:r>
              <a:r>
                <a:rPr lang="ko-KR" altLang="en-US" sz="900" dirty="0"/>
                <a:t>재석</a:t>
              </a:r>
              <a:r>
                <a:rPr lang="en-US" altLang="ko-KR" sz="900" dirty="0" smtClean="0"/>
                <a:t>&amp;</a:t>
              </a:r>
            </a:p>
            <a:p>
              <a:pPr>
                <a:defRPr/>
              </a:pPr>
              <a:r>
                <a:rPr lang="en-US" altLang="ko-KR" sz="900" dirty="0" smtClean="0"/>
                <a:t>num1=100&amp;</a:t>
              </a:r>
            </a:p>
            <a:p>
              <a:pPr>
                <a:defRPr/>
              </a:pPr>
              <a:r>
                <a:rPr lang="en-US" altLang="ko-KR" sz="900" dirty="0" smtClean="0"/>
                <a:t>num2=200</a:t>
              </a:r>
              <a:endParaRPr lang="en-US" altLang="ko-KR" sz="900" dirty="0"/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9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27" name="그룹 46"/>
          <p:cNvGrpSpPr>
            <a:grpSpLocks/>
          </p:cNvGrpSpPr>
          <p:nvPr/>
        </p:nvGrpSpPr>
        <p:grpSpPr bwMode="auto">
          <a:xfrm>
            <a:off x="3847912" y="2644168"/>
            <a:ext cx="1298575" cy="1569526"/>
            <a:chOff x="3931423" y="313587"/>
            <a:chExt cx="1298299" cy="1569570"/>
          </a:xfrm>
        </p:grpSpPr>
        <p:sp>
          <p:nvSpPr>
            <p:cNvPr id="28" name="직사각형 27"/>
            <p:cNvSpPr/>
            <p:nvPr/>
          </p:nvSpPr>
          <p:spPr>
            <a:xfrm>
              <a:off x="3931423" y="821298"/>
              <a:ext cx="1298299" cy="10618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+mn-ea"/>
                </a:rPr>
                <a:t>Response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 smtClean="0">
                <a:latin typeface="+mn-ea"/>
              </a:endParaRPr>
            </a:p>
            <a:p>
              <a:pPr>
                <a:defRPr/>
              </a:pPr>
              <a:endParaRPr lang="en-US" altLang="ko-KR" sz="900" dirty="0">
                <a:latin typeface="+mn-ea"/>
              </a:endParaRPr>
            </a:p>
            <a:p>
              <a:pPr>
                <a:defRPr/>
              </a:pPr>
              <a:endParaRPr lang="en-US" altLang="ko-KR" sz="900" dirty="0">
                <a:latin typeface="+mn-ea"/>
              </a:endParaRPr>
            </a:p>
            <a:p>
              <a:pPr>
                <a:defRPr/>
              </a:pP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html </a:t>
              </a:r>
              <a:r>
                <a:rPr lang="en-US" altLang="ko-KR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jtsl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 el 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</a:t>
              </a:r>
              <a:r>
                <a:rPr lang="ko-KR" altLang="en-US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자바</a:t>
              </a:r>
              <a:endPara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9" name="직사각형 7"/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9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5" name="텍스트 개체 틀 4"/>
          <p:cNvSpPr txBox="1">
            <a:spLocks/>
          </p:cNvSpPr>
          <p:nvPr/>
        </p:nvSpPr>
        <p:spPr bwMode="auto">
          <a:xfrm>
            <a:off x="23322" y="25587"/>
            <a:ext cx="1848378" cy="28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1600" dirty="0" smtClean="0">
                <a:latin typeface="+mn-ea"/>
              </a:rPr>
              <a:t>로그인</a:t>
            </a:r>
          </a:p>
        </p:txBody>
      </p:sp>
      <p:sp>
        <p:nvSpPr>
          <p:cNvPr id="31" name="직사각형 7"/>
          <p:cNvSpPr>
            <a:spLocks noChangeArrowheads="1"/>
          </p:cNvSpPr>
          <p:nvPr/>
        </p:nvSpPr>
        <p:spPr bwMode="auto">
          <a:xfrm>
            <a:off x="76678" y="538124"/>
            <a:ext cx="569749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u="sng" dirty="0"/>
              <a:t>localhost</a:t>
            </a:r>
            <a:r>
              <a:rPr lang="en-US" altLang="ko-KR" sz="1100" dirty="0"/>
              <a:t>:8000/</a:t>
            </a:r>
            <a:r>
              <a:rPr lang="en-US" altLang="ko-KR" sz="1100" dirty="0" err="1"/>
              <a:t>elJstl</a:t>
            </a:r>
            <a:r>
              <a:rPr lang="en-US" altLang="ko-KR" sz="1100" dirty="0"/>
              <a:t>/03?id=</a:t>
            </a:r>
            <a:r>
              <a:rPr lang="en-US" altLang="ko-KR" sz="1100" dirty="0" err="1"/>
              <a:t>you</a:t>
            </a:r>
            <a:r>
              <a:rPr lang="en-US" altLang="ko-KR" sz="1100" u="sng" dirty="0" err="1"/>
              <a:t>&amp;pw</a:t>
            </a:r>
            <a:r>
              <a:rPr lang="en-US" altLang="ko-KR" sz="1100" dirty="0"/>
              <a:t>=1111&amp;name=</a:t>
            </a:r>
            <a:r>
              <a:rPr lang="ko-KR" altLang="en-US" sz="1100" dirty="0"/>
              <a:t>재석</a:t>
            </a:r>
            <a:r>
              <a:rPr lang="en-US" altLang="ko-KR" sz="1100" dirty="0"/>
              <a:t>&amp;num1=100&amp;num2=200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76427" y="3391085"/>
            <a:ext cx="160289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세션</a:t>
            </a:r>
            <a:r>
              <a:rPr lang="en-US" altLang="ko-KR" sz="1200" dirty="0" smtClean="0">
                <a:latin typeface="+mn-ea"/>
                <a:ea typeface="+mn-ea"/>
              </a:rPr>
              <a:t>ID7777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rcRect l="2480" t="11509" r="1730" b="3232"/>
          <a:stretch/>
        </p:blipFill>
        <p:spPr bwMode="auto">
          <a:xfrm>
            <a:off x="162136" y="2337569"/>
            <a:ext cx="2520950" cy="15986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7" name="모서리가 둥근 직사각형 36"/>
          <p:cNvSpPr/>
          <p:nvPr/>
        </p:nvSpPr>
        <p:spPr>
          <a:xfrm>
            <a:off x="6480175" y="2716213"/>
            <a:ext cx="1149350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03.jsp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6335713" y="2319338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46" name="직선 화살표 연결선 45"/>
          <p:cNvCxnSpPr>
            <a:endCxn id="37" idx="0"/>
          </p:cNvCxnSpPr>
          <p:nvPr/>
        </p:nvCxnSpPr>
        <p:spPr bwMode="auto">
          <a:xfrm flipH="1">
            <a:off x="7054850" y="2319338"/>
            <a:ext cx="38100" cy="3968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75" y="2392935"/>
            <a:ext cx="2171511" cy="209983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464" y="3209318"/>
            <a:ext cx="3598322" cy="16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5450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5355387" y="-668610"/>
            <a:ext cx="4508275" cy="1427951"/>
            <a:chOff x="5355387" y="-668610"/>
            <a:chExt cx="4508275" cy="1427951"/>
          </a:xfrm>
        </p:grpSpPr>
        <p:sp>
          <p:nvSpPr>
            <p:cNvPr id="41" name="직사각형 40"/>
            <p:cNvSpPr/>
            <p:nvPr/>
          </p:nvSpPr>
          <p:spPr>
            <a:xfrm>
              <a:off x="5355387" y="-668610"/>
              <a:ext cx="4508275" cy="14279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62610" y="107246"/>
              <a:ext cx="1518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세션아이디체크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35321" y="-204333"/>
              <a:ext cx="914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없으면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V="1">
              <a:off x="6725823" y="-22199"/>
              <a:ext cx="733606" cy="2072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7504090" y="-222729"/>
              <a:ext cx="803459" cy="354985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23225" y="-552006"/>
              <a:ext cx="2396398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세션</a:t>
              </a:r>
              <a:r>
                <a:rPr lang="en-US" altLang="ko-KR" sz="1200" dirty="0" smtClean="0">
                  <a:latin typeface="+mn-ea"/>
                  <a:ea typeface="+mn-ea"/>
                </a:rPr>
                <a:t>ID1234  </a:t>
              </a:r>
              <a:r>
                <a:rPr lang="ko-KR" altLang="en-US" sz="1200" dirty="0" err="1" smtClean="0">
                  <a:latin typeface="+mn-ea"/>
                  <a:ea typeface="+mn-ea"/>
                </a:rPr>
                <a:t>전용공간</a:t>
              </a:r>
              <a:r>
                <a:rPr lang="ko-KR" altLang="en-US" sz="1200" dirty="0" smtClean="0">
                  <a:latin typeface="+mn-ea"/>
                  <a:ea typeface="+mn-ea"/>
                </a:rPr>
                <a:t> 생성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6725823" y="275537"/>
              <a:ext cx="700825" cy="813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725824" y="421659"/>
              <a:ext cx="69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있으면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460974" y="295968"/>
              <a:ext cx="1511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아무것도 안함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grpSp>
        <p:nvGrpSpPr>
          <p:cNvPr id="2" name="그룹 20"/>
          <p:cNvGrpSpPr>
            <a:grpSpLocks/>
          </p:cNvGrpSpPr>
          <p:nvPr/>
        </p:nvGrpSpPr>
        <p:grpSpPr bwMode="auto">
          <a:xfrm>
            <a:off x="5425828" y="772505"/>
            <a:ext cx="5050828" cy="2335213"/>
            <a:chOff x="1871700" y="3439443"/>
            <a:chExt cx="2444661" cy="2331269"/>
          </a:xfrm>
        </p:grpSpPr>
        <p:sp>
          <p:nvSpPr>
            <p:cNvPr id="3" name="직사각형 2"/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71700" y="3439443"/>
              <a:ext cx="1241697" cy="2773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6364040" y="1636105"/>
            <a:ext cx="1404937" cy="1187673"/>
          </a:xfrm>
          <a:prstGeom prst="roundRect">
            <a:avLst>
              <a:gd name="adj" fmla="val 2239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main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50609" y="974118"/>
            <a:ext cx="1036479" cy="1100213"/>
          </a:xfrm>
          <a:prstGeom prst="roundRect">
            <a:avLst>
              <a:gd name="adj" fmla="val 22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9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파라미터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87862" y="2164577"/>
            <a:ext cx="630237" cy="371475"/>
          </a:xfrm>
          <a:prstGeom prst="roundRect">
            <a:avLst>
              <a:gd name="adj" fmla="val 21583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9757530" y="911411"/>
            <a:ext cx="1109662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mysite3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433760" y="1633910"/>
            <a:ext cx="1317730" cy="205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050" b="1" dirty="0" err="1" smtClean="0">
                <a:latin typeface="+mn-ea"/>
                <a:ea typeface="+mn-ea"/>
              </a:rPr>
              <a:t>MainController</a:t>
            </a:r>
            <a:endParaRPr lang="en-US" altLang="ko-KR" sz="1050" b="1" dirty="0">
              <a:latin typeface="+mn-ea"/>
              <a:ea typeface="+mn-ea"/>
            </a:endParaRPr>
          </a:p>
        </p:txBody>
      </p:sp>
      <p:cxnSp>
        <p:nvCxnSpPr>
          <p:cNvPr id="17" name="꺾인 연결선 16"/>
          <p:cNvCxnSpPr>
            <a:stCxn id="25" idx="3"/>
            <a:endCxn id="7" idx="1"/>
          </p:cNvCxnSpPr>
          <p:nvPr/>
        </p:nvCxnSpPr>
        <p:spPr>
          <a:xfrm flipV="1">
            <a:off x="5160165" y="1524225"/>
            <a:ext cx="390444" cy="46090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8" idx="1"/>
            <a:endCxn id="28" idx="3"/>
          </p:cNvCxnSpPr>
          <p:nvPr/>
        </p:nvCxnSpPr>
        <p:spPr>
          <a:xfrm rot="10800000" flipV="1">
            <a:off x="5146488" y="2350314"/>
            <a:ext cx="641375" cy="1193965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 bwMode="auto">
          <a:xfrm>
            <a:off x="2535048" y="1031788"/>
            <a:ext cx="3038418" cy="92816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 bwMode="auto">
          <a:xfrm flipV="1">
            <a:off x="2325441" y="2310793"/>
            <a:ext cx="3252787" cy="6651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6"/>
          <p:cNvGrpSpPr>
            <a:grpSpLocks/>
          </p:cNvGrpSpPr>
          <p:nvPr/>
        </p:nvGrpSpPr>
        <p:grpSpPr bwMode="auto">
          <a:xfrm>
            <a:off x="3788565" y="772504"/>
            <a:ext cx="1371600" cy="1620431"/>
            <a:chOff x="4496160" y="613461"/>
            <a:chExt cx="1371308" cy="1620814"/>
          </a:xfrm>
        </p:grpSpPr>
        <p:sp>
          <p:nvSpPr>
            <p:cNvPr id="25" name="직사각형 24"/>
            <p:cNvSpPr/>
            <p:nvPr/>
          </p:nvSpPr>
          <p:spPr>
            <a:xfrm>
              <a:off x="4569169" y="864345"/>
              <a:ext cx="1298299" cy="13699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+mn-ea"/>
                  <a:ea typeface="+mn-ea"/>
                </a:rPr>
                <a:t>Request </a:t>
              </a:r>
              <a:r>
                <a:rPr lang="en-US" altLang="ko-KR" sz="900" dirty="0" smtClean="0"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9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어트리뷰트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27" name="그룹 46"/>
          <p:cNvGrpSpPr>
            <a:grpSpLocks/>
          </p:cNvGrpSpPr>
          <p:nvPr/>
        </p:nvGrpSpPr>
        <p:grpSpPr bwMode="auto">
          <a:xfrm>
            <a:off x="3847912" y="2644168"/>
            <a:ext cx="1298575" cy="1569526"/>
            <a:chOff x="3931423" y="313587"/>
            <a:chExt cx="1298299" cy="1569570"/>
          </a:xfrm>
        </p:grpSpPr>
        <p:sp>
          <p:nvSpPr>
            <p:cNvPr id="28" name="직사각형 27"/>
            <p:cNvSpPr/>
            <p:nvPr/>
          </p:nvSpPr>
          <p:spPr>
            <a:xfrm>
              <a:off x="3931423" y="821298"/>
              <a:ext cx="1298299" cy="10618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+mn-ea"/>
                </a:rPr>
                <a:t>Response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 smtClean="0">
                <a:latin typeface="+mn-ea"/>
              </a:endParaRPr>
            </a:p>
            <a:p>
              <a:pPr>
                <a:defRPr/>
              </a:pPr>
              <a:endParaRPr lang="en-US" altLang="ko-KR" sz="900" dirty="0">
                <a:latin typeface="+mn-ea"/>
              </a:endParaRPr>
            </a:p>
            <a:p>
              <a:pPr>
                <a:defRPr/>
              </a:pPr>
              <a:endParaRPr lang="en-US" altLang="ko-KR" sz="900" dirty="0">
                <a:latin typeface="+mn-ea"/>
              </a:endParaRPr>
            </a:p>
            <a:p>
              <a:pPr>
                <a:defRPr/>
              </a:pP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</a:t>
              </a: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</a:b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리다이렉트코드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9" name="직사각형 7"/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9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5" name="텍스트 개체 틀 4"/>
          <p:cNvSpPr txBox="1">
            <a:spLocks/>
          </p:cNvSpPr>
          <p:nvPr/>
        </p:nvSpPr>
        <p:spPr bwMode="auto">
          <a:xfrm>
            <a:off x="23322" y="25587"/>
            <a:ext cx="1848378" cy="28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1600" dirty="0" smtClean="0">
                <a:latin typeface="+mn-ea"/>
              </a:rPr>
              <a:t>로그인</a:t>
            </a:r>
          </a:p>
        </p:txBody>
      </p:sp>
      <p:sp>
        <p:nvSpPr>
          <p:cNvPr id="31" name="직사각형 7"/>
          <p:cNvSpPr>
            <a:spLocks noChangeArrowheads="1"/>
          </p:cNvSpPr>
          <p:nvPr/>
        </p:nvSpPr>
        <p:spPr bwMode="auto">
          <a:xfrm>
            <a:off x="90370" y="759341"/>
            <a:ext cx="2664482" cy="498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http://localhost:8000/mystie3/loginform</a:t>
            </a:r>
            <a:endParaRPr lang="ko-KR" altLang="en-US" sz="1100" b="1" dirty="0" smtClean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76427" y="3391085"/>
            <a:ext cx="160289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세션</a:t>
            </a:r>
            <a:r>
              <a:rPr lang="en-US" altLang="ko-KR" sz="1200" dirty="0" smtClean="0">
                <a:latin typeface="+mn-ea"/>
                <a:ea typeface="+mn-ea"/>
              </a:rPr>
              <a:t>ID1234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"/>
          <a:srcRect l="2480" t="11509" r="1730" b="3232"/>
          <a:stretch/>
        </p:blipFill>
        <p:spPr bwMode="auto">
          <a:xfrm>
            <a:off x="162136" y="2337569"/>
            <a:ext cx="2520950" cy="15986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259490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>
            <a:grpSpLocks/>
          </p:cNvGrpSpPr>
          <p:nvPr/>
        </p:nvGrpSpPr>
        <p:grpSpPr bwMode="auto">
          <a:xfrm>
            <a:off x="5425828" y="772505"/>
            <a:ext cx="5050828" cy="2335213"/>
            <a:chOff x="1871700" y="3439443"/>
            <a:chExt cx="2444661" cy="2331269"/>
          </a:xfrm>
        </p:grpSpPr>
        <p:sp>
          <p:nvSpPr>
            <p:cNvPr id="3" name="직사각형 2"/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71700" y="3439443"/>
              <a:ext cx="1241697" cy="2773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6364040" y="1636105"/>
            <a:ext cx="1404937" cy="1187673"/>
          </a:xfrm>
          <a:prstGeom prst="roundRect">
            <a:avLst>
              <a:gd name="adj" fmla="val 2239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login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50609" y="974118"/>
            <a:ext cx="1036479" cy="1100213"/>
          </a:xfrm>
          <a:prstGeom prst="roundRect">
            <a:avLst>
              <a:gd name="adj" fmla="val 22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 err="1" smtClean="0">
                <a:solidFill>
                  <a:schemeClr val="accent4"/>
                </a:solidFill>
                <a:latin typeface="+mn-ea"/>
              </a:rPr>
              <a:t>ssid</a:t>
            </a:r>
            <a:r>
              <a:rPr lang="en-US" altLang="ko-KR" sz="900" b="1" dirty="0" smtClean="0">
                <a:solidFill>
                  <a:schemeClr val="accent4"/>
                </a:solidFill>
                <a:latin typeface="+mn-ea"/>
              </a:rPr>
              <a:t>=1234</a:t>
            </a:r>
          </a:p>
          <a:p>
            <a:pPr>
              <a:defRPr/>
            </a:pP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9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파라미터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action=login</a:t>
            </a: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id=</a:t>
            </a:r>
            <a:r>
              <a:rPr lang="en-US" altLang="ko-KR" sz="9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aaa</a:t>
            </a: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pw=1234</a:t>
            </a:r>
          </a:p>
          <a:p>
            <a:pPr>
              <a:defRPr/>
            </a:pP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9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어트리뷰트</a:t>
            </a:r>
            <a:endParaRPr lang="en-US" altLang="ko-KR" sz="900" b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87862" y="2164577"/>
            <a:ext cx="630237" cy="371475"/>
          </a:xfrm>
          <a:prstGeom prst="roundRect">
            <a:avLst>
              <a:gd name="adj" fmla="val 21583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원통 8"/>
          <p:cNvSpPr/>
          <p:nvPr/>
        </p:nvSpPr>
        <p:spPr>
          <a:xfrm>
            <a:off x="9036575" y="3472843"/>
            <a:ext cx="827087" cy="755650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753998" y="1599593"/>
            <a:ext cx="1400119" cy="803275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userSelect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vo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9377887" y="2104418"/>
            <a:ext cx="0" cy="13684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9449325" y="2088543"/>
            <a:ext cx="0" cy="1384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auto">
          <a:xfrm>
            <a:off x="9026067" y="1550380"/>
            <a:ext cx="12954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UserDao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9757530" y="911411"/>
            <a:ext cx="1109662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mysite3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539110" y="1625294"/>
            <a:ext cx="1112152" cy="205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050" b="1" dirty="0" err="1" smtClean="0">
                <a:latin typeface="+mn-ea"/>
                <a:ea typeface="+mn-ea"/>
              </a:rPr>
              <a:t>UserController</a:t>
            </a:r>
            <a:endParaRPr lang="en-US" altLang="ko-KR" sz="1050" b="1" dirty="0">
              <a:latin typeface="+mn-ea"/>
              <a:ea typeface="+mn-ea"/>
            </a:endParaRPr>
          </a:p>
        </p:txBody>
      </p:sp>
      <p:cxnSp>
        <p:nvCxnSpPr>
          <p:cNvPr id="17" name="꺾인 연결선 16"/>
          <p:cNvCxnSpPr>
            <a:stCxn id="25" idx="3"/>
            <a:endCxn id="7" idx="1"/>
          </p:cNvCxnSpPr>
          <p:nvPr/>
        </p:nvCxnSpPr>
        <p:spPr>
          <a:xfrm flipV="1">
            <a:off x="5160165" y="1524225"/>
            <a:ext cx="390444" cy="46090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8" idx="1"/>
            <a:endCxn id="28" idx="3"/>
          </p:cNvCxnSpPr>
          <p:nvPr/>
        </p:nvCxnSpPr>
        <p:spPr>
          <a:xfrm rot="10800000" flipV="1">
            <a:off x="5146488" y="2350314"/>
            <a:ext cx="641375" cy="1193965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 bwMode="auto">
          <a:xfrm flipV="1">
            <a:off x="456953" y="1959955"/>
            <a:ext cx="5116513" cy="714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 bwMode="auto">
          <a:xfrm flipV="1">
            <a:off x="2325441" y="2310793"/>
            <a:ext cx="3252787" cy="6651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 bwMode="auto">
          <a:xfrm flipV="1">
            <a:off x="1072903" y="4112605"/>
            <a:ext cx="3024188" cy="1270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7"/>
          <p:cNvSpPr>
            <a:spLocks noChangeArrowheads="1"/>
          </p:cNvSpPr>
          <p:nvPr/>
        </p:nvSpPr>
        <p:spPr bwMode="auto">
          <a:xfrm>
            <a:off x="242641" y="3896705"/>
            <a:ext cx="3454400" cy="296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</a:t>
            </a:r>
            <a:r>
              <a:rPr lang="en-US" altLang="ko-KR" sz="1100" dirty="0" smtClean="0"/>
              <a:t>localhost:8088/phonebook2/pbc?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action=list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pSp>
        <p:nvGrpSpPr>
          <p:cNvPr id="24" name="그룹 6"/>
          <p:cNvGrpSpPr>
            <a:grpSpLocks/>
          </p:cNvGrpSpPr>
          <p:nvPr/>
        </p:nvGrpSpPr>
        <p:grpSpPr bwMode="auto">
          <a:xfrm>
            <a:off x="3788565" y="772504"/>
            <a:ext cx="1371600" cy="2174429"/>
            <a:chOff x="4496160" y="613461"/>
            <a:chExt cx="1371308" cy="2174943"/>
          </a:xfrm>
        </p:grpSpPr>
        <p:sp>
          <p:nvSpPr>
            <p:cNvPr id="25" name="직사각형 24"/>
            <p:cNvSpPr/>
            <p:nvPr/>
          </p:nvSpPr>
          <p:spPr>
            <a:xfrm>
              <a:off x="4569169" y="864345"/>
              <a:ext cx="1298299" cy="1924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+mn-ea"/>
                  <a:ea typeface="+mn-ea"/>
                </a:rPr>
                <a:t>Request </a:t>
              </a:r>
              <a:r>
                <a:rPr lang="en-US" altLang="ko-KR" sz="900" dirty="0" smtClean="0">
                  <a:latin typeface="+mn-ea"/>
                  <a:ea typeface="+mn-ea"/>
                </a:rPr>
                <a:t>header</a:t>
              </a:r>
            </a:p>
            <a:p>
              <a:pPr>
                <a:defRPr/>
              </a:pPr>
              <a:r>
                <a:rPr lang="en-US" altLang="ko-KR" sz="900" b="1" dirty="0" err="1" smtClean="0">
                  <a:solidFill>
                    <a:schemeClr val="accent4"/>
                  </a:solidFill>
                  <a:latin typeface="+mn-ea"/>
                </a:rPr>
                <a:t>ssid</a:t>
              </a:r>
              <a:r>
                <a:rPr lang="en-US" altLang="ko-KR" sz="900" b="1" dirty="0" smtClean="0">
                  <a:solidFill>
                    <a:schemeClr val="accent4"/>
                  </a:solidFill>
                  <a:latin typeface="+mn-ea"/>
                </a:rPr>
                <a:t>=1234</a:t>
              </a:r>
              <a:endPara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action=login</a:t>
              </a:r>
            </a:p>
            <a:p>
              <a:pPr>
                <a:defRPr/>
              </a:pP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id=</a:t>
              </a:r>
              <a:r>
                <a:rPr lang="en-US" altLang="ko-KR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aaa</a:t>
              </a:r>
              <a:endParaRPr lang="en-US" altLang="ko-KR" sz="9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pw=1234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9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 err="1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어트리뷰트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6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27" name="그룹 46"/>
          <p:cNvGrpSpPr>
            <a:grpSpLocks/>
          </p:cNvGrpSpPr>
          <p:nvPr/>
        </p:nvGrpSpPr>
        <p:grpSpPr bwMode="auto">
          <a:xfrm>
            <a:off x="3847912" y="2644168"/>
            <a:ext cx="1298575" cy="1292527"/>
            <a:chOff x="3931423" y="313587"/>
            <a:chExt cx="1298299" cy="1292563"/>
          </a:xfrm>
        </p:grpSpPr>
        <p:sp>
          <p:nvSpPr>
            <p:cNvPr id="28" name="직사각형 27"/>
            <p:cNvSpPr/>
            <p:nvPr/>
          </p:nvSpPr>
          <p:spPr>
            <a:xfrm>
              <a:off x="3931423" y="821298"/>
              <a:ext cx="1298299" cy="784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+mn-ea"/>
                </a:rPr>
                <a:t>Response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latin typeface="+mn-ea"/>
              </a:endParaRPr>
            </a:p>
            <a:p>
              <a:pPr>
                <a:defRPr/>
              </a:pP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</a:t>
              </a: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</a:b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리다이렉트코드</a:t>
              </a:r>
              <a:r>
                <a:rPr lang="en-US" altLang="ko-KR" sz="90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9" name="직사각형 7"/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9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5" name="텍스트 개체 틀 4"/>
          <p:cNvSpPr txBox="1">
            <a:spLocks/>
          </p:cNvSpPr>
          <p:nvPr/>
        </p:nvSpPr>
        <p:spPr bwMode="auto">
          <a:xfrm>
            <a:off x="23322" y="25587"/>
            <a:ext cx="1848378" cy="28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1600" dirty="0" smtClean="0">
                <a:latin typeface="+mn-ea"/>
              </a:rPr>
              <a:t>로그인</a:t>
            </a:r>
          </a:p>
        </p:txBody>
      </p:sp>
      <p:pic>
        <p:nvPicPr>
          <p:cNvPr id="36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9" t="9875" r="25548" b="11845"/>
          <a:stretch>
            <a:fillRect/>
          </a:stretch>
        </p:blipFill>
        <p:spPr bwMode="auto">
          <a:xfrm>
            <a:off x="204542" y="740755"/>
            <a:ext cx="1981200" cy="1219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937620" y="1605410"/>
            <a:ext cx="722312" cy="2952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7"/>
          <p:cNvSpPr>
            <a:spLocks noChangeArrowheads="1"/>
          </p:cNvSpPr>
          <p:nvPr/>
        </p:nvSpPr>
        <p:spPr bwMode="auto">
          <a:xfrm>
            <a:off x="-788177" y="591530"/>
            <a:ext cx="2664482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http://localhost:8000/mystie3/user?</a:t>
            </a:r>
            <a:endParaRPr lang="ko-KR" altLang="en-US" sz="1100" b="1" dirty="0" smtClean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69938" y="4409468"/>
            <a:ext cx="110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세션</a:t>
            </a:r>
            <a:r>
              <a:rPr lang="en-US" altLang="ko-KR" sz="1200" dirty="0" smtClean="0">
                <a:latin typeface="+mn-ea"/>
                <a:ea typeface="+mn-ea"/>
              </a:rPr>
              <a:t>ID1234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76966" y="577340"/>
            <a:ext cx="2964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 smtClean="0">
                <a:solidFill>
                  <a:srgbClr val="0070C0"/>
                </a:solidFill>
                <a:latin typeface="+mn-ea"/>
                <a:ea typeface="+mn-ea"/>
              </a:rPr>
              <a:t>action=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+mn-ea"/>
                <a:ea typeface="+mn-ea"/>
              </a:rPr>
              <a:t>login&amp;</a:t>
            </a:r>
            <a:r>
              <a:rPr lang="en-US" altLang="ko-KR" sz="14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id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=</a:t>
            </a:r>
            <a:r>
              <a:rPr lang="en-US" altLang="ko-KR" sz="14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aaa&amp;pw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=1234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99407" y="1505924"/>
            <a:ext cx="1114383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userVo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0x333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60" name="직선 화살표 연결선 59"/>
          <p:cNvCxnSpPr>
            <a:endCxn id="10" idx="1"/>
          </p:cNvCxnSpPr>
          <p:nvPr/>
        </p:nvCxnSpPr>
        <p:spPr bwMode="auto">
          <a:xfrm flipV="1">
            <a:off x="7501697" y="2001231"/>
            <a:ext cx="1252301" cy="2362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 bwMode="auto">
          <a:xfrm flipH="1" flipV="1">
            <a:off x="7459429" y="2164577"/>
            <a:ext cx="1294569" cy="5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5480082" y="-725306"/>
            <a:ext cx="4508275" cy="1427951"/>
            <a:chOff x="5355387" y="-668610"/>
            <a:chExt cx="4508275" cy="1427951"/>
          </a:xfrm>
        </p:grpSpPr>
        <p:sp>
          <p:nvSpPr>
            <p:cNvPr id="74" name="직사각형 73"/>
            <p:cNvSpPr/>
            <p:nvPr/>
          </p:nvSpPr>
          <p:spPr>
            <a:xfrm>
              <a:off x="5355387" y="-668610"/>
              <a:ext cx="4508275" cy="14279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62610" y="107246"/>
              <a:ext cx="1518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세션아이디체크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635321" y="-204333"/>
              <a:ext cx="914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없으면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 flipV="1">
              <a:off x="6725823" y="-22199"/>
              <a:ext cx="733606" cy="2072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7504090" y="-222729"/>
              <a:ext cx="2231371" cy="354985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23225" y="-552006"/>
              <a:ext cx="2396398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세션</a:t>
              </a:r>
              <a:r>
                <a:rPr lang="en-US" altLang="ko-KR" sz="1200" dirty="0" smtClean="0">
                  <a:latin typeface="+mn-ea"/>
                  <a:ea typeface="+mn-ea"/>
                </a:rPr>
                <a:t>ID1234  </a:t>
              </a:r>
              <a:r>
                <a:rPr lang="ko-KR" altLang="en-US" sz="1200" dirty="0" err="1" smtClean="0">
                  <a:latin typeface="+mn-ea"/>
                  <a:ea typeface="+mn-ea"/>
                </a:rPr>
                <a:t>전용공간</a:t>
              </a:r>
              <a:r>
                <a:rPr lang="ko-KR" altLang="en-US" sz="1200" dirty="0" smtClean="0">
                  <a:latin typeface="+mn-ea"/>
                  <a:ea typeface="+mn-ea"/>
                </a:rPr>
                <a:t> 생성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cxnSp>
          <p:nvCxnSpPr>
            <p:cNvPr id="80" name="직선 화살표 연결선 79"/>
            <p:cNvCxnSpPr/>
            <p:nvPr/>
          </p:nvCxnSpPr>
          <p:spPr>
            <a:xfrm>
              <a:off x="6725823" y="275537"/>
              <a:ext cx="700825" cy="813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725824" y="421659"/>
              <a:ext cx="69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있으면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460974" y="295968"/>
              <a:ext cx="1511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+mn-ea"/>
                  <a:ea typeface="+mn-ea"/>
                </a:rPr>
                <a:t>아무것도 안함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3"/>
          <a:srcRect l="2480" t="11509" r="1730" b="3232"/>
          <a:stretch/>
        </p:blipFill>
        <p:spPr bwMode="auto">
          <a:xfrm>
            <a:off x="338584" y="4513635"/>
            <a:ext cx="2520950" cy="15986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8" name="TextBox 57"/>
          <p:cNvSpPr txBox="1"/>
          <p:nvPr/>
        </p:nvSpPr>
        <p:spPr>
          <a:xfrm>
            <a:off x="7718428" y="3720660"/>
            <a:ext cx="1245765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0x777</a:t>
            </a:r>
          </a:p>
          <a:p>
            <a:r>
              <a:rPr lang="en-US" altLang="ko-KR" sz="1200" dirty="0" err="1" smtClean="0">
                <a:latin typeface="+mn-ea"/>
                <a:ea typeface="+mn-ea"/>
              </a:rPr>
              <a:t>userVo</a:t>
            </a:r>
            <a:r>
              <a:rPr lang="en-US" altLang="ko-KR" sz="12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no=12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name=</a:t>
            </a:r>
            <a:r>
              <a:rPr lang="ko-KR" altLang="en-US" sz="1200" dirty="0" err="1" smtClean="0">
                <a:latin typeface="+mn-ea"/>
                <a:ea typeface="+mn-ea"/>
              </a:rPr>
              <a:t>황일영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}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 flipV="1">
            <a:off x="7292425" y="-108401"/>
            <a:ext cx="597286" cy="2029976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>
            <a:off x="7640663" y="-97788"/>
            <a:ext cx="610374" cy="209038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763945" y="-298563"/>
            <a:ext cx="2091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"</a:t>
            </a:r>
            <a:r>
              <a:rPr lang="en-US" altLang="ko-KR" sz="1200" dirty="0" err="1" smtClean="0">
                <a:latin typeface="+mn-ea"/>
                <a:ea typeface="+mn-ea"/>
              </a:rPr>
              <a:t>authUser</a:t>
            </a:r>
            <a:r>
              <a:rPr lang="en-US" altLang="ko-KR" sz="1200" dirty="0" smtClean="0">
                <a:latin typeface="+mn-ea"/>
                <a:ea typeface="+mn-ea"/>
              </a:rPr>
              <a:t>" </a:t>
            </a:r>
            <a:r>
              <a:rPr lang="en-US" altLang="ko-KR" sz="1200" dirty="0" err="1" smtClean="0">
                <a:latin typeface="+mn-ea"/>
                <a:ea typeface="+mn-ea"/>
              </a:rPr>
              <a:t>userVo</a:t>
            </a:r>
            <a:r>
              <a:rPr lang="en-US" altLang="ko-KR" sz="1200" dirty="0" smtClean="0">
                <a:latin typeface="+mn-ea"/>
                <a:ea typeface="+mn-ea"/>
              </a:rPr>
              <a:t> (0x777)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829221" y="2149409"/>
            <a:ext cx="9392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+mn-ea"/>
                <a:ea typeface="+mn-ea"/>
              </a:rPr>
              <a:t>userVo</a:t>
            </a:r>
            <a:endParaRPr lang="en-US" altLang="ko-KR" sz="1200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0x777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128807" y="311676"/>
            <a:ext cx="1452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"</a:t>
            </a:r>
            <a:r>
              <a:rPr lang="en-US" altLang="ko-KR" sz="1200" dirty="0" err="1" smtClean="0">
                <a:latin typeface="+mn-ea"/>
                <a:ea typeface="+mn-ea"/>
              </a:rPr>
              <a:t>aaa</a:t>
            </a:r>
            <a:r>
              <a:rPr lang="en-US" altLang="ko-KR" sz="1200" dirty="0" smtClean="0">
                <a:latin typeface="+mn-ea"/>
                <a:ea typeface="+mn-ea"/>
              </a:rPr>
              <a:t>" 0x999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1180763" y="871720"/>
            <a:ext cx="1369503" cy="7451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438850" y="3720661"/>
            <a:ext cx="1114383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0x333</a:t>
            </a:r>
          </a:p>
          <a:p>
            <a:r>
              <a:rPr lang="en-US" altLang="ko-KR" sz="1200" dirty="0" err="1" smtClean="0">
                <a:latin typeface="+mn-ea"/>
                <a:ea typeface="+mn-ea"/>
              </a:rPr>
              <a:t>userVo</a:t>
            </a:r>
            <a:r>
              <a:rPr lang="en-US" altLang="ko-KR" sz="1200" dirty="0" smtClean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id=</a:t>
            </a:r>
            <a:r>
              <a:rPr lang="en-US" altLang="ko-KR" sz="1200" dirty="0" err="1" smtClean="0">
                <a:latin typeface="+mn-ea"/>
                <a:ea typeface="+mn-ea"/>
              </a:rPr>
              <a:t>aaa</a:t>
            </a:r>
            <a:r>
              <a:rPr lang="en-US" altLang="ko-KR" sz="1200" dirty="0" smtClean="0">
                <a:latin typeface="+mn-ea"/>
                <a:ea typeface="+mn-ea"/>
              </a:rPr>
              <a:t>,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pw=1234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}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1401391" y="-380663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0x777</a:t>
            </a:r>
            <a:endParaRPr lang="ko-KR" altLang="en-US" dirty="0"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44064" y="2553464"/>
            <a:ext cx="2040933" cy="116719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메인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리다이렉트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1129560" y="532591"/>
            <a:ext cx="248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"state" "</a:t>
            </a:r>
            <a:r>
              <a:rPr lang="ko-KR" altLang="en-US" sz="1200" dirty="0" smtClean="0">
                <a:latin typeface="+mn-ea"/>
                <a:ea typeface="+mn-ea"/>
              </a:rPr>
              <a:t>성공</a:t>
            </a:r>
            <a:r>
              <a:rPr lang="en-US" altLang="ko-KR" sz="1200" dirty="0" smtClean="0">
                <a:latin typeface="+mn-ea"/>
                <a:ea typeface="+mn-ea"/>
              </a:rPr>
              <a:t>"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779086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21614</TotalTime>
  <Words>2060</Words>
  <Application>Microsoft Office PowerPoint</Application>
  <PresentationFormat>화면 슬라이드 쇼(16:9)</PresentationFormat>
  <Paragraphs>848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비트온라인(가제) 사ㅇ</dc:title>
  <dc:creator>remys</dc:creator>
  <cp:lastModifiedBy>cheoho-hi</cp:lastModifiedBy>
  <cp:revision>983</cp:revision>
  <cp:lastPrinted>2017-02-20T04:01:18Z</cp:lastPrinted>
  <dcterms:created xsi:type="dcterms:W3CDTF">2017-02-15T05:41:07Z</dcterms:created>
  <dcterms:modified xsi:type="dcterms:W3CDTF">2023-09-11T08:33:58Z</dcterms:modified>
</cp:coreProperties>
</file>