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60" r:id="rId2"/>
    <p:sldId id="708" r:id="rId3"/>
    <p:sldId id="759" r:id="rId4"/>
    <p:sldId id="730" r:id="rId5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2079" autoAdjust="0"/>
  </p:normalViewPr>
  <p:slideViewPr>
    <p:cSldViewPr>
      <p:cViewPr>
        <p:scale>
          <a:sx n="125" d="100"/>
          <a:sy n="125" d="100"/>
        </p:scale>
        <p:origin x="44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557DCE8-7530-4A8E-AE28-DECA28BA3704}" type="datetimeFigureOut">
              <a:rPr lang="ko-KR" altLang="en-US"/>
              <a:pPr>
                <a:defRPr/>
              </a:pPr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68448BE-3F10-4DDC-B098-1D912AE0E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4210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65818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256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0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" y="1226238"/>
            <a:ext cx="811258" cy="61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7" name="Picture 30" descr="컴퓨터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4862625" y="1455626"/>
            <a:ext cx="9133411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937993" y="1081920"/>
            <a:ext cx="1183162" cy="535238"/>
            <a:chOff x="4912597" y="1081920"/>
            <a:chExt cx="1183162" cy="53523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27" name="Picture 9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8" name="그룹 4097"/>
          <p:cNvGrpSpPr/>
          <p:nvPr/>
        </p:nvGrpSpPr>
        <p:grpSpPr>
          <a:xfrm>
            <a:off x="5148064" y="-1478788"/>
            <a:ext cx="3125738" cy="1254485"/>
            <a:chOff x="5582866" y="1544786"/>
            <a:chExt cx="3125738" cy="1254485"/>
          </a:xfrm>
        </p:grpSpPr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5582866" y="1605140"/>
              <a:ext cx="1158875" cy="1009650"/>
            </a:xfrm>
            <a:prstGeom prst="roundRect">
              <a:avLst>
                <a:gd name="adj" fmla="val 7862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Web server</a:t>
              </a:r>
              <a:endParaRPr lang="en-US" altLang="ko-KR" sz="3000" dirty="0">
                <a:latin typeface="+mn-ea"/>
                <a:ea typeface="+mn-ea"/>
              </a:endParaRPr>
            </a:p>
          </p:txBody>
        </p:sp>
        <p:sp>
          <p:nvSpPr>
            <p:cNvPr id="69" name="AutoShape 17"/>
            <p:cNvSpPr>
              <a:spLocks noChangeArrowheads="1"/>
            </p:cNvSpPr>
            <p:nvPr/>
          </p:nvSpPr>
          <p:spPr bwMode="auto">
            <a:xfrm>
              <a:off x="7392566" y="1544786"/>
              <a:ext cx="1316038" cy="118427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W</a:t>
              </a:r>
              <a:r>
                <a:rPr lang="en-US" altLang="ko-KR" sz="1400" dirty="0">
                  <a:latin typeface="+mn-ea"/>
                  <a:ea typeface="+mn-ea"/>
                </a:rPr>
                <a:t>eb </a:t>
              </a: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ko-KR" sz="1400" dirty="0">
                  <a:latin typeface="+mn-ea"/>
                  <a:ea typeface="+mn-ea"/>
                </a:rPr>
                <a:t>pplication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S</a:t>
              </a:r>
              <a:r>
                <a:rPr lang="en-US" altLang="ko-KR" sz="1400" dirty="0">
                  <a:latin typeface="+mn-ea"/>
                  <a:ea typeface="+mn-ea"/>
                </a:rPr>
                <a:t>erver</a:t>
              </a:r>
              <a:endParaRPr lang="en-US" altLang="ko-KR" sz="2800" dirty="0">
                <a:latin typeface="+mn-ea"/>
                <a:ea typeface="+mn-ea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6675315" y="2025559"/>
              <a:ext cx="850104" cy="6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6660232" y="2283718"/>
              <a:ext cx="86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7460698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auto">
            <a:xfrm>
              <a:off x="8087761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094759" y="-1568709"/>
            <a:ext cx="3329669" cy="15264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121155" y="3930687"/>
            <a:ext cx="8628974" cy="20983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오라클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00" name="직사각형 4099"/>
          <p:cNvSpPr/>
          <p:nvPr/>
        </p:nvSpPr>
        <p:spPr>
          <a:xfrm>
            <a:off x="4722734" y="1757330"/>
            <a:ext cx="540060" cy="189158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62565" y="3080868"/>
            <a:ext cx="540060" cy="189158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56077" y="1646778"/>
            <a:ext cx="8509886" cy="1319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7334301" y="-1807384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770111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987" y="-1222737"/>
            <a:ext cx="3286376" cy="1247647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314" y="4572342"/>
            <a:ext cx="4190621" cy="153760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 bwMode="auto">
          <a:xfrm>
            <a:off x="12675835" y="1534755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933036" y="1761739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183757" y="1996804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gugudan2.html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840" y="2253163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gugudan3.html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477233" y="1280103"/>
            <a:ext cx="4385392" cy="1456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 bwMode="auto">
          <a:xfrm flipV="1">
            <a:off x="1952727" y="2567267"/>
            <a:ext cx="2979313" cy="622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" y="2523934"/>
            <a:ext cx="1816116" cy="138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순서도: 자기 디스크 108"/>
          <p:cNvSpPr/>
          <p:nvPr/>
        </p:nvSpPr>
        <p:spPr>
          <a:xfrm>
            <a:off x="15268675" y="2237319"/>
            <a:ext cx="961978" cy="217486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5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8"/>
          <a:srcRect t="-526" b="78999"/>
          <a:stretch/>
        </p:blipFill>
        <p:spPr>
          <a:xfrm>
            <a:off x="73405" y="607905"/>
            <a:ext cx="3693593" cy="57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10439" y="837233"/>
            <a:ext cx="43521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localhost:8000/phonebook2/</a:t>
            </a:r>
            <a:r>
              <a:rPr lang="en-US" altLang="ko-KR" sz="1600" dirty="0" err="1" smtClean="0">
                <a:latin typeface="+mn-ea"/>
                <a:ea typeface="+mn-ea"/>
              </a:rPr>
              <a:t>list.jsp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4107" name="그림 4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02" y="2687160"/>
            <a:ext cx="1335423" cy="1177179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16003115" y="2842333"/>
            <a:ext cx="1846410" cy="47706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Gugudan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Gugudan.java(servlet)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11" name="직사각형 4110"/>
          <p:cNvSpPr/>
          <p:nvPr/>
        </p:nvSpPr>
        <p:spPr>
          <a:xfrm>
            <a:off x="10224628" y="4254300"/>
            <a:ext cx="698038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BF5F3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b="1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&lt;=9;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252723" y="3546264"/>
            <a:ext cx="435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응답문서에는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자바코드가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들어갈수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없다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순수하게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html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코드만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들어가야된다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932700" y="7048452"/>
            <a:ext cx="554670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74745" y="2137316"/>
            <a:ext cx="1846410" cy="32269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21678" y="773212"/>
            <a:ext cx="3514905" cy="1233624"/>
          </a:xfrm>
          <a:prstGeom prst="roundRect">
            <a:avLst>
              <a:gd name="adj" fmla="val 1256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rquest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필드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dan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");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피라미터값을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꺼내온다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44773" y="2074680"/>
            <a:ext cx="3491809" cy="1191559"/>
          </a:xfrm>
          <a:prstGeom prst="roundRect">
            <a:avLst>
              <a:gd name="adj" fmla="val 1538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response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필드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getWriter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();  //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공식문서에 쓴다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707655" y="-408784"/>
            <a:ext cx="1846410" cy="32269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list_jsp.java(servlet)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514045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79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" y="1226238"/>
            <a:ext cx="811258" cy="61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7" name="Picture 30" descr="컴퓨터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4932040" y="1455626"/>
            <a:ext cx="4038600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2597" y="1081920"/>
            <a:ext cx="1183162" cy="535238"/>
            <a:chOff x="4912597" y="1081920"/>
            <a:chExt cx="1183162" cy="53523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27" name="Picture 9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8" name="그룹 4097"/>
          <p:cNvGrpSpPr/>
          <p:nvPr/>
        </p:nvGrpSpPr>
        <p:grpSpPr>
          <a:xfrm>
            <a:off x="5148064" y="-1478788"/>
            <a:ext cx="3125738" cy="1254485"/>
            <a:chOff x="5582866" y="1544786"/>
            <a:chExt cx="3125738" cy="1254485"/>
          </a:xfrm>
        </p:grpSpPr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5582866" y="1605140"/>
              <a:ext cx="1158875" cy="1009650"/>
            </a:xfrm>
            <a:prstGeom prst="roundRect">
              <a:avLst>
                <a:gd name="adj" fmla="val 7862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Web server</a:t>
              </a:r>
              <a:endParaRPr lang="en-US" altLang="ko-KR" sz="3000" dirty="0">
                <a:latin typeface="+mn-ea"/>
                <a:ea typeface="+mn-ea"/>
              </a:endParaRPr>
            </a:p>
          </p:txBody>
        </p:sp>
        <p:sp>
          <p:nvSpPr>
            <p:cNvPr id="69" name="AutoShape 17"/>
            <p:cNvSpPr>
              <a:spLocks noChangeArrowheads="1"/>
            </p:cNvSpPr>
            <p:nvPr/>
          </p:nvSpPr>
          <p:spPr bwMode="auto">
            <a:xfrm>
              <a:off x="7392566" y="1544786"/>
              <a:ext cx="1316038" cy="118427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W</a:t>
              </a:r>
              <a:r>
                <a:rPr lang="en-US" altLang="ko-KR" sz="1400" dirty="0">
                  <a:latin typeface="+mn-ea"/>
                  <a:ea typeface="+mn-ea"/>
                </a:rPr>
                <a:t>eb </a:t>
              </a: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ko-KR" sz="1400" dirty="0">
                  <a:latin typeface="+mn-ea"/>
                  <a:ea typeface="+mn-ea"/>
                </a:rPr>
                <a:t>pplication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S</a:t>
              </a:r>
              <a:r>
                <a:rPr lang="en-US" altLang="ko-KR" sz="1400" dirty="0">
                  <a:latin typeface="+mn-ea"/>
                  <a:ea typeface="+mn-ea"/>
                </a:rPr>
                <a:t>erver</a:t>
              </a:r>
              <a:endParaRPr lang="en-US" altLang="ko-KR" sz="2800" dirty="0">
                <a:latin typeface="+mn-ea"/>
                <a:ea typeface="+mn-ea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6675315" y="2025559"/>
              <a:ext cx="850104" cy="6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6660232" y="2283718"/>
              <a:ext cx="86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7460698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auto">
            <a:xfrm>
              <a:off x="8087761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094759" y="-1568709"/>
            <a:ext cx="3329669" cy="15264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48064" y="3061322"/>
            <a:ext cx="1877832" cy="20645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오라클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00" name="직사각형 4099"/>
          <p:cNvSpPr/>
          <p:nvPr/>
        </p:nvSpPr>
        <p:spPr>
          <a:xfrm>
            <a:off x="4642567" y="1747953"/>
            <a:ext cx="540060" cy="189158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42567" y="3078617"/>
            <a:ext cx="540060" cy="189158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94759" y="1646778"/>
            <a:ext cx="3645807" cy="1319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7334301" y="-1807384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82626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helloweb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87" y="-1222737"/>
            <a:ext cx="3286376" cy="1247647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65" y="5087246"/>
            <a:ext cx="8403716" cy="308345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 bwMode="auto">
          <a:xfrm>
            <a:off x="7650439" y="1534755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198043" y="2041540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448764" y="2276605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gugudan2.html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695847" y="2532964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gugudan3.html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477233" y="1280103"/>
            <a:ext cx="4385392" cy="1456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 bwMode="auto">
          <a:xfrm flipV="1">
            <a:off x="1952727" y="2567267"/>
            <a:ext cx="2979313" cy="622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" y="2523934"/>
            <a:ext cx="1816116" cy="138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순서도: 자기 디스크 108"/>
          <p:cNvSpPr/>
          <p:nvPr/>
        </p:nvSpPr>
        <p:spPr>
          <a:xfrm>
            <a:off x="5768146" y="3060558"/>
            <a:ext cx="961978" cy="217486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5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8"/>
          <a:srcRect t="-526" b="78999"/>
          <a:stretch/>
        </p:blipFill>
        <p:spPr>
          <a:xfrm>
            <a:off x="73405" y="607905"/>
            <a:ext cx="3693593" cy="57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10439" y="837233"/>
            <a:ext cx="43521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localhost:8000/</a:t>
            </a:r>
            <a:r>
              <a:rPr lang="en-US" altLang="ko-KR" sz="1600" dirty="0" err="1" smtClean="0">
                <a:latin typeface="+mn-ea"/>
                <a:ea typeface="+mn-ea"/>
              </a:rPr>
              <a:t>helloweb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gugudan.jsp?dan</a:t>
            </a:r>
            <a:r>
              <a:rPr lang="en-US" altLang="ko-KR" sz="1600" dirty="0" smtClean="0">
                <a:latin typeface="+mn-ea"/>
                <a:ea typeface="+mn-ea"/>
              </a:rPr>
              <a:t>=3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4107" name="그림 4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02" y="2687160"/>
            <a:ext cx="1335423" cy="1177179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7356754" y="2132566"/>
            <a:ext cx="1281360" cy="910294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gugudan.jsp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11" name="직사각형 4110"/>
          <p:cNvSpPr/>
          <p:nvPr/>
        </p:nvSpPr>
        <p:spPr>
          <a:xfrm>
            <a:off x="9285112" y="-408784"/>
            <a:ext cx="698038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BF5F3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b="1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&lt;=9;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252723" y="3546264"/>
            <a:ext cx="435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응답문서에는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자바코드가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들어갈수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없다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순수하게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html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코드만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들어가야된다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932700" y="7048452"/>
            <a:ext cx="554670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630095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phonebook2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20"/>
          <p:cNvGrpSpPr>
            <a:grpSpLocks/>
          </p:cNvGrpSpPr>
          <p:nvPr/>
        </p:nvGrpSpPr>
        <p:grpSpPr bwMode="auto">
          <a:xfrm>
            <a:off x="3240088" y="1239838"/>
            <a:ext cx="2078037" cy="522287"/>
            <a:chOff x="633872" y="1994766"/>
            <a:chExt cx="2077761" cy="523220"/>
          </a:xfrm>
        </p:grpSpPr>
        <p:sp>
          <p:nvSpPr>
            <p:cNvPr id="7" name="타원 6"/>
            <p:cNvSpPr/>
            <p:nvPr/>
          </p:nvSpPr>
          <p:spPr>
            <a:xfrm>
              <a:off x="633872" y="2009079"/>
              <a:ext cx="234919" cy="23537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5457" y="1994766"/>
              <a:ext cx="187617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요청한페이지로</a:t>
              </a:r>
              <a:r>
                <a:rPr lang="ko-KR" altLang="en-US" sz="1400" dirty="0">
                  <a:latin typeface="+mn-ea"/>
                  <a:ea typeface="+mn-ea"/>
                </a:rPr>
                <a:t> 회원정보가 전달된다</a:t>
              </a:r>
              <a:r>
                <a:rPr lang="en-US" altLang="ko-KR" sz="1400" dirty="0">
                  <a:latin typeface="+mn-ea"/>
                  <a:ea typeface="+mn-ea"/>
                </a:rPr>
                <a:t>.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9" name="그룹 29"/>
          <p:cNvGrpSpPr>
            <a:grpSpLocks/>
          </p:cNvGrpSpPr>
          <p:nvPr/>
        </p:nvGrpSpPr>
        <p:grpSpPr bwMode="auto">
          <a:xfrm>
            <a:off x="3276600" y="3905250"/>
            <a:ext cx="2076450" cy="307975"/>
            <a:chOff x="633872" y="1994766"/>
            <a:chExt cx="2077761" cy="307777"/>
          </a:xfrm>
        </p:grpSpPr>
        <p:sp>
          <p:nvSpPr>
            <p:cNvPr id="10" name="타원 9"/>
            <p:cNvSpPr/>
            <p:nvPr/>
          </p:nvSpPr>
          <p:spPr>
            <a:xfrm>
              <a:off x="633872" y="2009045"/>
              <a:ext cx="235098" cy="23479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07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5612" y="1994766"/>
              <a:ext cx="1876021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페이지를 보낸다</a:t>
              </a:r>
              <a:r>
                <a:rPr lang="en-US" altLang="ko-KR" sz="1400" dirty="0">
                  <a:latin typeface="+mn-ea"/>
                  <a:ea typeface="+mn-ea"/>
                </a:rPr>
                <a:t>.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54"/>
          <p:cNvGrpSpPr>
            <a:grpSpLocks/>
          </p:cNvGrpSpPr>
          <p:nvPr/>
        </p:nvGrpSpPr>
        <p:grpSpPr bwMode="auto">
          <a:xfrm>
            <a:off x="190710" y="139700"/>
            <a:ext cx="2935078" cy="4772025"/>
            <a:chOff x="190909" y="-5014"/>
            <a:chExt cx="2934157" cy="4773008"/>
          </a:xfrm>
        </p:grpSpPr>
        <p:sp>
          <p:nvSpPr>
            <p:cNvPr id="13" name="직사각형 12"/>
            <p:cNvSpPr/>
            <p:nvPr/>
          </p:nvSpPr>
          <p:spPr>
            <a:xfrm>
              <a:off x="1042920" y="1239842"/>
              <a:ext cx="2082146" cy="352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49" y="1497356"/>
              <a:ext cx="1892287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50" y="3111970"/>
              <a:ext cx="1892286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1799919" y="879406"/>
              <a:ext cx="1210883" cy="338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600" b="1" dirty="0">
                  <a:latin typeface="+mn-ea"/>
                  <a:ea typeface="+mn-ea"/>
                </a:rPr>
                <a:t>클라이언트</a:t>
              </a:r>
            </a:p>
          </p:txBody>
        </p:sp>
        <p:pic>
          <p:nvPicPr>
            <p:cNvPr id="17" name="Picture 30" descr="컴퓨터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09" y="-5014"/>
              <a:ext cx="1060450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타원 17"/>
            <p:cNvSpPr/>
            <p:nvPr/>
          </p:nvSpPr>
          <p:spPr>
            <a:xfrm>
              <a:off x="2736250" y="1497070"/>
              <a:ext cx="179332" cy="203242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44166" y="3629522"/>
              <a:ext cx="179332" cy="203242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0" name="꺾인 연결선 19"/>
          <p:cNvCxnSpPr>
            <a:stCxn id="18" idx="6"/>
            <a:endCxn id="29" idx="0"/>
          </p:cNvCxnSpPr>
          <p:nvPr/>
        </p:nvCxnSpPr>
        <p:spPr>
          <a:xfrm>
            <a:off x="2916238" y="1743075"/>
            <a:ext cx="3063875" cy="6762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9"/>
          <p:cNvGrpSpPr>
            <a:grpSpLocks/>
          </p:cNvGrpSpPr>
          <p:nvPr/>
        </p:nvGrpSpPr>
        <p:grpSpPr bwMode="auto">
          <a:xfrm>
            <a:off x="1154113" y="2228850"/>
            <a:ext cx="2714625" cy="522288"/>
            <a:chOff x="633872" y="1994766"/>
            <a:chExt cx="2713991" cy="523220"/>
          </a:xfrm>
        </p:grpSpPr>
        <p:sp>
          <p:nvSpPr>
            <p:cNvPr id="22" name="타원 21"/>
            <p:cNvSpPr/>
            <p:nvPr/>
          </p:nvSpPr>
          <p:spPr>
            <a:xfrm>
              <a:off x="633872" y="2009079"/>
              <a:ext cx="234895" cy="23536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5437" y="1994766"/>
              <a:ext cx="251242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회원정보입력후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가입버튼을 클릭</a:t>
              </a:r>
            </a:p>
          </p:txBody>
        </p:sp>
      </p:grpSp>
      <p:grpSp>
        <p:nvGrpSpPr>
          <p:cNvPr id="24" name="그룹 55"/>
          <p:cNvGrpSpPr>
            <a:grpSpLocks/>
          </p:cNvGrpSpPr>
          <p:nvPr/>
        </p:nvGrpSpPr>
        <p:grpSpPr bwMode="auto">
          <a:xfrm>
            <a:off x="4643438" y="1844675"/>
            <a:ext cx="4213225" cy="1806575"/>
            <a:chOff x="7715940" y="1033114"/>
            <a:chExt cx="4212468" cy="1807324"/>
          </a:xfrm>
        </p:grpSpPr>
        <p:sp>
          <p:nvSpPr>
            <p:cNvPr id="25" name="직사각형 24"/>
            <p:cNvSpPr/>
            <p:nvPr/>
          </p:nvSpPr>
          <p:spPr>
            <a:xfrm>
              <a:off x="7890534" y="1384097"/>
              <a:ext cx="4037874" cy="1456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6" name="그룹 60"/>
            <p:cNvGrpSpPr>
              <a:grpSpLocks/>
            </p:cNvGrpSpPr>
            <p:nvPr/>
          </p:nvGrpSpPr>
          <p:grpSpPr bwMode="auto">
            <a:xfrm>
              <a:off x="7715940" y="1033114"/>
              <a:ext cx="1108845" cy="1000324"/>
              <a:chOff x="7103353" y="2273031"/>
              <a:chExt cx="1314084" cy="1185476"/>
            </a:xfrm>
          </p:grpSpPr>
          <p:pic>
            <p:nvPicPr>
              <p:cNvPr id="27" name="Picture 9" descr="서버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3353" y="2312525"/>
                <a:ext cx="779580" cy="1145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7712796" y="2273031"/>
                <a:ext cx="705373" cy="400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ko-KR" altLang="en-US" sz="1600" b="1" dirty="0">
                    <a:latin typeface="+mn-ea"/>
                    <a:ea typeface="+mn-ea"/>
                  </a:rPr>
                  <a:t>서버</a:t>
                </a:r>
              </a:p>
            </p:txBody>
          </p:sp>
        </p:grpSp>
      </p:grp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400675" y="2419350"/>
            <a:ext cx="1158875" cy="1009650"/>
          </a:xfrm>
          <a:prstGeom prst="roundRect">
            <a:avLst>
              <a:gd name="adj" fmla="val 7862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 server</a:t>
            </a:r>
            <a:endParaRPr lang="en-US" altLang="ko-KR" sz="3000" dirty="0">
              <a:latin typeface="+mn-ea"/>
              <a:ea typeface="+mn-ea"/>
            </a:endParaRPr>
          </a:p>
        </p:txBody>
      </p:sp>
      <p:cxnSp>
        <p:nvCxnSpPr>
          <p:cNvPr id="30" name="꺾인 연결선 29"/>
          <p:cNvCxnSpPr>
            <a:stCxn id="29" idx="2"/>
            <a:endCxn id="19" idx="6"/>
          </p:cNvCxnSpPr>
          <p:nvPr/>
        </p:nvCxnSpPr>
        <p:spPr>
          <a:xfrm rot="5400000">
            <a:off x="4279107" y="2174081"/>
            <a:ext cx="446088" cy="29559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26"/>
          <p:cNvGrpSpPr>
            <a:grpSpLocks/>
          </p:cNvGrpSpPr>
          <p:nvPr/>
        </p:nvGrpSpPr>
        <p:grpSpPr bwMode="auto">
          <a:xfrm>
            <a:off x="6309519" y="2127232"/>
            <a:ext cx="1338263" cy="523875"/>
            <a:chOff x="633872" y="1994766"/>
            <a:chExt cx="1338755" cy="523220"/>
          </a:xfrm>
        </p:grpSpPr>
        <p:sp>
          <p:nvSpPr>
            <p:cNvPr id="32" name="타원 31"/>
            <p:cNvSpPr/>
            <p:nvPr/>
          </p:nvSpPr>
          <p:spPr>
            <a:xfrm>
              <a:off x="633872" y="2009036"/>
              <a:ext cx="235036" cy="234656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5559" y="1994766"/>
              <a:ext cx="113706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입력된 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정보전송</a:t>
              </a:r>
            </a:p>
          </p:txBody>
        </p:sp>
      </p:grp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573169" y="2189154"/>
            <a:ext cx="1316038" cy="118427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en-US" altLang="ko-KR" sz="1400" dirty="0">
                <a:latin typeface="+mn-ea"/>
                <a:ea typeface="+mn-ea"/>
              </a:rPr>
              <a:t>eb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1400" dirty="0">
                <a:latin typeface="+mn-ea"/>
                <a:ea typeface="+mn-ea"/>
              </a:rPr>
              <a:t>pplication</a:t>
            </a:r>
          </a:p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1400" dirty="0">
                <a:latin typeface="+mn-ea"/>
                <a:ea typeface="+mn-ea"/>
              </a:rPr>
              <a:t>erver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67488" y="2751138"/>
            <a:ext cx="8651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자기 디스크 35"/>
          <p:cNvSpPr/>
          <p:nvPr/>
        </p:nvSpPr>
        <p:spPr>
          <a:xfrm>
            <a:off x="7164388" y="4192588"/>
            <a:ext cx="792162" cy="827087"/>
          </a:xfrm>
          <a:prstGeom prst="flowChartMagneticDisk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718425" y="3573463"/>
            <a:ext cx="371475" cy="619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559675" y="3573463"/>
            <a:ext cx="376238" cy="5937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46"/>
          <p:cNvGrpSpPr>
            <a:grpSpLocks/>
          </p:cNvGrpSpPr>
          <p:nvPr/>
        </p:nvGrpSpPr>
        <p:grpSpPr bwMode="auto">
          <a:xfrm>
            <a:off x="7996238" y="3968750"/>
            <a:ext cx="1187450" cy="738188"/>
            <a:chOff x="633872" y="1994766"/>
            <a:chExt cx="1188131" cy="738664"/>
          </a:xfrm>
        </p:grpSpPr>
        <p:sp>
          <p:nvSpPr>
            <p:cNvPr id="40" name="타원 39"/>
            <p:cNvSpPr/>
            <p:nvPr/>
          </p:nvSpPr>
          <p:spPr>
            <a:xfrm>
              <a:off x="633872" y="2009063"/>
              <a:ext cx="235085" cy="235102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5600" y="1994766"/>
              <a:ext cx="986403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데이터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베이스에 저장</a:t>
              </a:r>
            </a:p>
          </p:txBody>
        </p:sp>
      </p:grpSp>
      <p:grpSp>
        <p:nvGrpSpPr>
          <p:cNvPr id="42" name="그룹 50"/>
          <p:cNvGrpSpPr>
            <a:grpSpLocks/>
          </p:cNvGrpSpPr>
          <p:nvPr/>
        </p:nvGrpSpPr>
        <p:grpSpPr bwMode="auto">
          <a:xfrm>
            <a:off x="6856413" y="3670300"/>
            <a:ext cx="1152525" cy="523875"/>
            <a:chOff x="633872" y="1994766"/>
            <a:chExt cx="1152127" cy="523220"/>
          </a:xfrm>
        </p:grpSpPr>
        <p:sp>
          <p:nvSpPr>
            <p:cNvPr id="43" name="타원 42"/>
            <p:cNvSpPr/>
            <p:nvPr/>
          </p:nvSpPr>
          <p:spPr>
            <a:xfrm>
              <a:off x="633872" y="2009036"/>
              <a:ext cx="234869" cy="234656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05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414" y="1994766"/>
              <a:ext cx="95058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결과값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전송</a:t>
              </a:r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 flipH="1">
            <a:off x="6567488" y="3040063"/>
            <a:ext cx="8651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56"/>
          <p:cNvGrpSpPr>
            <a:grpSpLocks/>
          </p:cNvGrpSpPr>
          <p:nvPr/>
        </p:nvGrpSpPr>
        <p:grpSpPr bwMode="auto">
          <a:xfrm>
            <a:off x="6369050" y="3051175"/>
            <a:ext cx="1338263" cy="522288"/>
            <a:chOff x="633872" y="1994766"/>
            <a:chExt cx="1338755" cy="523220"/>
          </a:xfrm>
        </p:grpSpPr>
        <p:sp>
          <p:nvSpPr>
            <p:cNvPr id="47" name="타원 46"/>
            <p:cNvSpPr/>
            <p:nvPr/>
          </p:nvSpPr>
          <p:spPr>
            <a:xfrm>
              <a:off x="633872" y="2009079"/>
              <a:ext cx="235036" cy="23536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06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5559" y="1994766"/>
              <a:ext cx="113706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처리후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내용전달</a:t>
              </a:r>
            </a:p>
          </p:txBody>
        </p:sp>
      </p:grp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7486650" y="3228975"/>
            <a:ext cx="577850" cy="26352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700" dirty="0">
                <a:latin typeface="+mn-ea"/>
                <a:ea typeface="+mn-ea"/>
              </a:rPr>
              <a:t>응용프로그램 객체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8113713" y="3228975"/>
            <a:ext cx="577850" cy="26352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700" dirty="0">
                <a:latin typeface="+mn-ea"/>
                <a:ea typeface="+mn-ea"/>
              </a:rPr>
              <a:t>응용프로그램 객체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38217" y="2271477"/>
            <a:ext cx="3639616" cy="13321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596982" y="1877294"/>
            <a:ext cx="18764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312167" y="2357763"/>
            <a:ext cx="1281360" cy="55226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79695" y="2041764"/>
            <a:ext cx="1872208" cy="1450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helloweb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26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9552" y="1095586"/>
            <a:ext cx="586865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03548" y="2679762"/>
            <a:ext cx="59406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516" y="30349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스택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16" y="174917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스테틱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516" y="306322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힙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5716" y="58661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no = 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15716" y="1610676"/>
            <a:ext cx="576064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3638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no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1610676"/>
            <a:ext cx="720080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134381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9932" y="3063226"/>
            <a:ext cx="1692188" cy="2424848"/>
          </a:xfrm>
          <a:prstGeom prst="roundRect">
            <a:avLst>
              <a:gd name="adj" fmla="val 6168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필드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person_id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hp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company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gs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일반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34500" y="191707"/>
            <a:ext cx="1692188" cy="262122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person_id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hp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company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일반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8150" y="1649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9892" y="586619"/>
            <a:ext cx="29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 = new </a:t>
            </a:r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9628" y="2773231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0x333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4596" y="2773231"/>
            <a:ext cx="13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>
          <a:xfrm flipH="1">
            <a:off x="4151666" y="1922562"/>
            <a:ext cx="204310" cy="850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7704" y="7765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if(no == 3){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en-US" altLang="ko-KR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1690" y="135787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09664" y="3063226"/>
            <a:ext cx="1692188" cy="2784888"/>
          </a:xfrm>
          <a:prstGeom prst="roundRect">
            <a:avLst>
              <a:gd name="adj" fmla="val 6168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     </a:t>
            </a:r>
            <a:r>
              <a:rPr lang="en-US" altLang="ko-KR" sz="1200" dirty="0" smtClean="0">
                <a:solidFill>
                  <a:schemeClr val="tx1"/>
                </a:solidFill>
              </a:rPr>
              <a:t>"list"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String("</a:t>
            </a:r>
            <a:r>
              <a:rPr lang="en-US" altLang="ko-KR" sz="1200" dirty="0" err="1">
                <a:solidFill>
                  <a:schemeClr val="tx1"/>
                </a:solidFill>
              </a:rPr>
              <a:t>aaa</a:t>
            </a:r>
            <a:r>
              <a:rPr lang="en-US" altLang="ko-KR" sz="1200" dirty="0">
                <a:solidFill>
                  <a:schemeClr val="tx1"/>
                </a:solidFill>
              </a:rPr>
              <a:t>")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gs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일반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replace()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substr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concat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equals()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5748" y="2773231"/>
            <a:ext cx="13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02570" y="3478723"/>
            <a:ext cx="1692188" cy="262122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String("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200" dirty="0" smtClean="0">
                <a:solidFill>
                  <a:schemeClr val="tx1"/>
                </a:solidFill>
              </a:rPr>
              <a:t>")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일반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replace()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concat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equals()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76556" y="3201725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658" y="2773231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0x999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9028" y="1610676"/>
            <a:ext cx="720080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847010" y="1861893"/>
            <a:ext cx="321372" cy="885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35706" y="210042"/>
            <a:ext cx="1989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if(</a:t>
            </a:r>
            <a:r>
              <a:rPr lang="en-US" altLang="ko-KR" sz="1200" smtClean="0">
                <a:latin typeface="+mn-ea"/>
              </a:rPr>
              <a:t>action</a:t>
            </a:r>
            <a:r>
              <a:rPr lang="en-US" altLang="ko-KR" sz="1200" dirty="0" smtClean="0">
                <a:latin typeface="+mn-ea"/>
              </a:rPr>
              <a:t>== "</a:t>
            </a:r>
            <a:r>
              <a:rPr lang="en-US" altLang="ko-KR" sz="1200" smtClean="0">
                <a:latin typeface="+mn-ea"/>
              </a:rPr>
              <a:t>list")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200" dirty="0" err="1" smtClean="0">
                <a:latin typeface="+mn-ea"/>
                <a:ea typeface="+mn-ea"/>
              </a:rPr>
              <a:t>action.equals</a:t>
            </a:r>
            <a:r>
              <a:rPr lang="en-US" altLang="ko-KR" sz="1200" dirty="0" smtClean="0">
                <a:latin typeface="+mn-ea"/>
                <a:ea typeface="+mn-ea"/>
              </a:rPr>
              <a:t>()){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en-US" altLang="ko-KR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3974" y="586619"/>
            <a:ext cx="29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 = new String()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3974" y="884400"/>
            <a:ext cx="29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 = "</a:t>
            </a:r>
            <a:r>
              <a:rPr lang="en-US" altLang="ko-KR" sz="1200" dirty="0" err="1" smtClean="0">
                <a:latin typeface="+mn-ea"/>
                <a:ea typeface="+mn-ea"/>
              </a:rPr>
              <a:t>aaaa</a:t>
            </a:r>
            <a:r>
              <a:rPr lang="en-US" altLang="ko-KR" sz="1200" dirty="0" smtClean="0">
                <a:latin typeface="+mn-ea"/>
                <a:ea typeface="+mn-ea"/>
              </a:rPr>
              <a:t>"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31134" y="-256016"/>
            <a:ext cx="43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 = "list"</a:t>
            </a:r>
            <a:endParaRPr lang="en-US" altLang="ko-KR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34227" y="3063226"/>
            <a:ext cx="1692188" cy="2784888"/>
          </a:xfrm>
          <a:prstGeom prst="roundRect">
            <a:avLst>
              <a:gd name="adj" fmla="val 6168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     </a:t>
            </a:r>
            <a:r>
              <a:rPr lang="en-US" altLang="ko-KR" sz="1200" dirty="0" smtClean="0">
                <a:solidFill>
                  <a:schemeClr val="tx1"/>
                </a:solidFill>
              </a:rPr>
              <a:t>"list"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String("</a:t>
            </a:r>
            <a:r>
              <a:rPr lang="en-US" altLang="ko-KR" sz="1200" dirty="0" err="1">
                <a:solidFill>
                  <a:schemeClr val="tx1"/>
                </a:solidFill>
              </a:rPr>
              <a:t>aaa</a:t>
            </a:r>
            <a:r>
              <a:rPr lang="en-US" altLang="ko-KR" sz="1200" dirty="0">
                <a:solidFill>
                  <a:schemeClr val="tx1"/>
                </a:solidFill>
              </a:rPr>
              <a:t>")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gs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일반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replace()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substr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concat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equals()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90221" y="2773231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0x999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93591" y="1610676"/>
            <a:ext cx="720080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9" idx="2"/>
            <a:endCxn id="38" idx="0"/>
          </p:cNvCxnSpPr>
          <p:nvPr/>
        </p:nvCxnSpPr>
        <p:spPr>
          <a:xfrm flipH="1">
            <a:off x="8932259" y="1887674"/>
            <a:ext cx="321372" cy="885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20472</TotalTime>
  <Words>991</Words>
  <Application>Microsoft Office PowerPoint</Application>
  <PresentationFormat>화면 슬라이드 쇼(16:9)</PresentationFormat>
  <Paragraphs>308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925</cp:revision>
  <cp:lastPrinted>2017-02-20T04:01:18Z</cp:lastPrinted>
  <dcterms:created xsi:type="dcterms:W3CDTF">2017-02-15T05:41:07Z</dcterms:created>
  <dcterms:modified xsi:type="dcterms:W3CDTF">2023-09-06T03:52:36Z</dcterms:modified>
</cp:coreProperties>
</file>