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JVM&amp;OOM </a:t>
            </a:r>
            <a:r>
              <a:rPr kumimoji="1" lang="zh-CN" altLang="en-US" dirty="0" smtClean="0"/>
              <a:t>初探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60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JVM </a:t>
            </a:r>
            <a:r>
              <a:rPr kumimoji="1" lang="zh-CN" altLang="en-US" dirty="0" smtClean="0"/>
              <a:t>重要组件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堆栈？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双亲加载？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zh-CN" altLang="en-US" dirty="0" smtClean="0"/>
              <a:t>解释执行？</a:t>
            </a:r>
            <a:endParaRPr kumimoji="1" lang="en-US" altLang="zh-CN" dirty="0" smtClean="0"/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等等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93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jvm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7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图钉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图钉.thmx</Template>
  <TotalTime>1325</TotalTime>
  <Words>20</Words>
  <Application>Microsoft Macintosh PowerPoint</Application>
  <PresentationFormat>全屏显示(4:3)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图钉</vt:lpstr>
      <vt:lpstr>JVM&amp;OOM 初探</vt:lpstr>
      <vt:lpstr>JVM 重要组件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JVM&amp;OOM 初探</dc:title>
  <dc:creator>明 刘</dc:creator>
  <cp:lastModifiedBy>明 刘</cp:lastModifiedBy>
  <cp:revision>6</cp:revision>
  <dcterms:created xsi:type="dcterms:W3CDTF">2017-07-16T02:18:44Z</dcterms:created>
  <dcterms:modified xsi:type="dcterms:W3CDTF">2017-07-17T00:23:53Z</dcterms:modified>
</cp:coreProperties>
</file>