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303" r:id="rId3"/>
    <p:sldId id="304" r:id="rId4"/>
    <p:sldId id="306" r:id="rId5"/>
    <p:sldId id="315" r:id="rId6"/>
    <p:sldId id="314" r:id="rId7"/>
    <p:sldId id="307" r:id="rId8"/>
    <p:sldId id="308" r:id="rId9"/>
    <p:sldId id="309" r:id="rId10"/>
    <p:sldId id="311" r:id="rId11"/>
    <p:sldId id="310" r:id="rId12"/>
    <p:sldId id="312" r:id="rId13"/>
    <p:sldId id="313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471"/>
    <a:srgbClr val="E03E18"/>
    <a:srgbClr val="F3F3F3"/>
    <a:srgbClr val="E8E8E8"/>
    <a:srgbClr val="F1F0EF"/>
    <a:srgbClr val="F4F1F0"/>
    <a:srgbClr val="E6E4E2"/>
    <a:srgbClr val="E8EAE9"/>
    <a:srgbClr val="FCFCFC"/>
    <a:srgbClr val="CCD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90" autoAdjust="0"/>
    <p:restoredTop sz="78291" autoAdjust="0"/>
  </p:normalViewPr>
  <p:slideViewPr>
    <p:cSldViewPr>
      <p:cViewPr varScale="1">
        <p:scale>
          <a:sx n="107" d="100"/>
          <a:sy n="107" d="100"/>
        </p:scale>
        <p:origin x="-1384" y="-104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FBDC93-C5B2-0749-A5A4-4447FFF7452A}" type="doc">
      <dgm:prSet loTypeId="urn:microsoft.com/office/officeart/2005/8/layout/hierarchy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93D7BFE-8281-D04C-8529-85A95F3CB52D}">
      <dgm:prSet phldrT="[文本]"/>
      <dgm:spPr/>
      <dgm:t>
        <a:bodyPr/>
        <a:lstStyle/>
        <a:p>
          <a:r>
            <a:rPr lang="zh-CN" altLang="en-US" dirty="0" smtClean="0"/>
            <a:t>资产纬度</a:t>
          </a:r>
          <a:endParaRPr lang="zh-CN" altLang="en-US" dirty="0"/>
        </a:p>
      </dgm:t>
    </dgm:pt>
    <dgm:pt modelId="{6422903B-8DCE-0E49-B2CC-1A1A34CBF345}" type="par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C3818E77-D8C9-0A4C-860F-FDCB710F1F87}" type="sib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982D43B5-41B0-8B44-9F18-A6580E6C81F2}">
      <dgm:prSet phldrT="[文本]"/>
      <dgm:spPr/>
      <dgm:t>
        <a:bodyPr/>
        <a:lstStyle/>
        <a:p>
          <a:r>
            <a:rPr lang="zh-CN" altLang="en-US" dirty="0" smtClean="0"/>
            <a:t>股票</a:t>
          </a:r>
          <a:endParaRPr lang="zh-CN" altLang="en-US" dirty="0"/>
        </a:p>
      </dgm:t>
    </dgm:pt>
    <dgm:pt modelId="{F2AE3AD0-841A-8947-A749-0BDFBB7436EC}" type="par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F7D2C438-FA9D-9743-8FD0-56B401EE2288}" type="sib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5CD7BEE0-C92A-4941-8BFB-B74818829709}">
      <dgm:prSet phldrT="[文本]"/>
      <dgm:spPr/>
      <dgm:t>
        <a:bodyPr/>
        <a:lstStyle/>
        <a:p>
          <a:r>
            <a:rPr lang="zh-CN" altLang="en-US" dirty="0" smtClean="0"/>
            <a:t>混合</a:t>
          </a:r>
          <a:endParaRPr lang="zh-CN" altLang="en-US" dirty="0"/>
        </a:p>
      </dgm:t>
    </dgm:pt>
    <dgm:pt modelId="{CA1A9B77-31DA-F44D-886A-047594B6C5A1}" type="par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B42E3DD8-DECB-3442-8F9D-81CC7F277966}" type="sib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155769C5-F646-6C49-B1E7-41257D61C760}">
      <dgm:prSet phldrT="[文本]"/>
      <dgm:spPr/>
      <dgm:t>
        <a:bodyPr/>
        <a:lstStyle/>
        <a:p>
          <a:r>
            <a:rPr lang="zh-CN" altLang="en-US" dirty="0" smtClean="0"/>
            <a:t>偏股</a:t>
          </a:r>
          <a:endParaRPr lang="zh-CN" altLang="en-US" dirty="0"/>
        </a:p>
      </dgm:t>
    </dgm:pt>
    <dgm:pt modelId="{3EE7B27C-758F-0B4B-86D6-9C7AC0641235}" type="parTrans" cxnId="{A404B341-6401-A347-B73C-2E775BF13600}">
      <dgm:prSet/>
      <dgm:spPr/>
      <dgm:t>
        <a:bodyPr/>
        <a:lstStyle/>
        <a:p>
          <a:endParaRPr lang="zh-CN" altLang="en-US"/>
        </a:p>
      </dgm:t>
    </dgm:pt>
    <dgm:pt modelId="{1D4C8BC1-6736-5B40-B0FC-356B1BF338FE}" type="sibTrans" cxnId="{A404B341-6401-A347-B73C-2E775BF13600}">
      <dgm:prSet/>
      <dgm:spPr/>
      <dgm:t>
        <a:bodyPr/>
        <a:lstStyle/>
        <a:p>
          <a:endParaRPr lang="zh-CN" altLang="en-US"/>
        </a:p>
      </dgm:t>
    </dgm:pt>
    <dgm:pt modelId="{3F06FEDB-F133-E74B-9588-F4BD5B7C675B}">
      <dgm:prSet/>
      <dgm:spPr/>
      <dgm:t>
        <a:bodyPr/>
        <a:lstStyle/>
        <a:p>
          <a:r>
            <a:rPr lang="zh-CN" altLang="en-US" smtClean="0"/>
            <a:t>债券</a:t>
          </a:r>
          <a:endParaRPr lang="zh-CN" altLang="en-US"/>
        </a:p>
      </dgm:t>
    </dgm:pt>
    <dgm:pt modelId="{43D2F69C-6F48-7A40-B842-DF3B96DB99AC}" type="par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0E29D876-8FFB-D240-BF4F-E7F3D7EBF701}" type="sib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E716DCA7-2BB6-6B4E-9A91-28FC5F6E09E2}">
      <dgm:prSet/>
      <dgm:spPr/>
      <dgm:t>
        <a:bodyPr/>
        <a:lstStyle/>
        <a:p>
          <a:r>
            <a:rPr lang="zh-CN" altLang="en-US" dirty="0" smtClean="0"/>
            <a:t>货币</a:t>
          </a:r>
          <a:endParaRPr lang="zh-CN" altLang="en-US" dirty="0"/>
        </a:p>
      </dgm:t>
    </dgm:pt>
    <dgm:pt modelId="{663F40C8-C0B5-C341-A574-5D21E3DF8D98}" type="parTrans" cxnId="{67AD32FC-0E1A-A840-9C7E-C2A5CADAAE79}">
      <dgm:prSet/>
      <dgm:spPr/>
      <dgm:t>
        <a:bodyPr/>
        <a:lstStyle/>
        <a:p>
          <a:endParaRPr lang="zh-CN" altLang="en-US"/>
        </a:p>
      </dgm:t>
    </dgm:pt>
    <dgm:pt modelId="{4DEB7C7B-397E-7C48-8C4A-D75885CA429F}" type="sibTrans" cxnId="{67AD32FC-0E1A-A840-9C7E-C2A5CADAAE79}">
      <dgm:prSet/>
      <dgm:spPr/>
      <dgm:t>
        <a:bodyPr/>
        <a:lstStyle/>
        <a:p>
          <a:endParaRPr lang="zh-CN" altLang="en-US"/>
        </a:p>
      </dgm:t>
    </dgm:pt>
    <dgm:pt modelId="{4430241B-2D92-B249-9EBC-C91AF924D5A5}">
      <dgm:prSet/>
      <dgm:spPr/>
      <dgm:t>
        <a:bodyPr/>
        <a:lstStyle/>
        <a:p>
          <a:r>
            <a:rPr lang="zh-CN" altLang="en-US" dirty="0" smtClean="0"/>
            <a:t>贵金属</a:t>
          </a:r>
          <a:endParaRPr lang="zh-CN" altLang="en-US" dirty="0"/>
        </a:p>
      </dgm:t>
    </dgm:pt>
    <dgm:pt modelId="{DD8725E2-F18F-2E48-AEFD-FAE91C0AE1BC}" type="parTrans" cxnId="{9CB3B89C-BDBA-324A-8037-F3C4B7843725}">
      <dgm:prSet/>
      <dgm:spPr/>
      <dgm:t>
        <a:bodyPr/>
        <a:lstStyle/>
        <a:p>
          <a:endParaRPr lang="zh-CN" altLang="en-US"/>
        </a:p>
      </dgm:t>
    </dgm:pt>
    <dgm:pt modelId="{B0C3F62C-C2F8-1041-9DBE-C772ECB85174}" type="sibTrans" cxnId="{9CB3B89C-BDBA-324A-8037-F3C4B7843725}">
      <dgm:prSet/>
      <dgm:spPr/>
      <dgm:t>
        <a:bodyPr/>
        <a:lstStyle/>
        <a:p>
          <a:endParaRPr lang="zh-CN" altLang="en-US"/>
        </a:p>
      </dgm:t>
    </dgm:pt>
    <dgm:pt modelId="{6764823F-5D3B-154B-8D93-334493ED6417}">
      <dgm:prSet/>
      <dgm:spPr/>
      <dgm:t>
        <a:bodyPr/>
        <a:lstStyle/>
        <a:p>
          <a:r>
            <a:rPr lang="zh-CN" altLang="en-US" smtClean="0"/>
            <a:t>房地产</a:t>
          </a:r>
          <a:endParaRPr lang="zh-CN" altLang="en-US"/>
        </a:p>
      </dgm:t>
    </dgm:pt>
    <dgm:pt modelId="{F6950476-52E3-794E-9B98-31E80BD848A4}" type="parTrans" cxnId="{4EDA22C4-508C-DB46-9115-C6D9553BFCA2}">
      <dgm:prSet/>
      <dgm:spPr/>
      <dgm:t>
        <a:bodyPr/>
        <a:lstStyle/>
        <a:p>
          <a:endParaRPr lang="zh-CN" altLang="en-US"/>
        </a:p>
      </dgm:t>
    </dgm:pt>
    <dgm:pt modelId="{74FC6DFB-02C7-B445-B1FD-6EF62E2380D2}" type="sibTrans" cxnId="{4EDA22C4-508C-DB46-9115-C6D9553BFCA2}">
      <dgm:prSet/>
      <dgm:spPr/>
      <dgm:t>
        <a:bodyPr/>
        <a:lstStyle/>
        <a:p>
          <a:endParaRPr lang="zh-CN" altLang="en-US"/>
        </a:p>
      </dgm:t>
    </dgm:pt>
    <dgm:pt modelId="{25D0F255-A574-0548-A972-AFD048550A59}">
      <dgm:prSet/>
      <dgm:spPr/>
      <dgm:t>
        <a:bodyPr/>
        <a:lstStyle/>
        <a:p>
          <a:r>
            <a:rPr lang="zh-CN" altLang="en-US" dirty="0" smtClean="0"/>
            <a:t>混合</a:t>
          </a:r>
          <a:endParaRPr lang="zh-CN" altLang="en-US" dirty="0"/>
        </a:p>
      </dgm:t>
    </dgm:pt>
    <dgm:pt modelId="{10F74805-2A4A-A94D-A7DD-CE2D97CA8C95}" type="parTrans" cxnId="{8553B763-0387-B540-96DD-578A51E37C48}">
      <dgm:prSet/>
      <dgm:spPr/>
      <dgm:t>
        <a:bodyPr/>
        <a:lstStyle/>
        <a:p>
          <a:endParaRPr lang="zh-CN" altLang="en-US"/>
        </a:p>
      </dgm:t>
    </dgm:pt>
    <dgm:pt modelId="{BF6BD1DD-DB08-F343-B87A-7861A14C8F83}" type="sibTrans" cxnId="{8553B763-0387-B540-96DD-578A51E37C48}">
      <dgm:prSet/>
      <dgm:spPr/>
      <dgm:t>
        <a:bodyPr/>
        <a:lstStyle/>
        <a:p>
          <a:endParaRPr lang="zh-CN" altLang="en-US"/>
        </a:p>
      </dgm:t>
    </dgm:pt>
    <dgm:pt modelId="{47643675-0721-DA4E-97BE-D020FD6E8CD8}">
      <dgm:prSet/>
      <dgm:spPr/>
      <dgm:t>
        <a:bodyPr/>
        <a:lstStyle/>
        <a:p>
          <a:r>
            <a:rPr lang="zh-CN" altLang="en-US" dirty="0" smtClean="0"/>
            <a:t>偏债</a:t>
          </a:r>
          <a:endParaRPr lang="zh-CN" altLang="en-US" dirty="0"/>
        </a:p>
      </dgm:t>
    </dgm:pt>
    <dgm:pt modelId="{0D3D3093-1E4E-E147-816B-5E394993996E}" type="parTrans" cxnId="{11BE4CFF-6D0E-E947-9EBC-FE776E2809A4}">
      <dgm:prSet/>
      <dgm:spPr/>
      <dgm:t>
        <a:bodyPr/>
        <a:lstStyle/>
        <a:p>
          <a:endParaRPr lang="zh-CN" altLang="en-US"/>
        </a:p>
      </dgm:t>
    </dgm:pt>
    <dgm:pt modelId="{33C6C30D-3460-FA48-86D6-448FC08B940F}" type="sibTrans" cxnId="{11BE4CFF-6D0E-E947-9EBC-FE776E2809A4}">
      <dgm:prSet/>
      <dgm:spPr/>
      <dgm:t>
        <a:bodyPr/>
        <a:lstStyle/>
        <a:p>
          <a:endParaRPr lang="zh-CN" altLang="en-US"/>
        </a:p>
      </dgm:t>
    </dgm:pt>
    <dgm:pt modelId="{9FB1A4BA-1816-1B40-B35B-BCCB009FF1B8}">
      <dgm:prSet/>
      <dgm:spPr/>
      <dgm:t>
        <a:bodyPr/>
        <a:lstStyle/>
        <a:p>
          <a:r>
            <a:rPr lang="zh-CN" altLang="en-US" dirty="0" smtClean="0"/>
            <a:t>可转债</a:t>
          </a:r>
          <a:endParaRPr lang="zh-CN" altLang="en-US" dirty="0"/>
        </a:p>
      </dgm:t>
    </dgm:pt>
    <dgm:pt modelId="{0A9D5681-5DAE-0C40-939B-A7234EB31ED1}" type="parTrans" cxnId="{78704429-C49A-6A40-84CD-50F6FB3C56E6}">
      <dgm:prSet/>
      <dgm:spPr/>
      <dgm:t>
        <a:bodyPr/>
        <a:lstStyle/>
        <a:p>
          <a:endParaRPr lang="zh-CN" altLang="en-US"/>
        </a:p>
      </dgm:t>
    </dgm:pt>
    <dgm:pt modelId="{4E955FE0-6F1D-2341-B584-5E9DAF53531F}" type="sibTrans" cxnId="{78704429-C49A-6A40-84CD-50F6FB3C56E6}">
      <dgm:prSet/>
      <dgm:spPr/>
      <dgm:t>
        <a:bodyPr/>
        <a:lstStyle/>
        <a:p>
          <a:endParaRPr lang="zh-CN" altLang="en-US"/>
        </a:p>
      </dgm:t>
    </dgm:pt>
    <dgm:pt modelId="{2D29F17C-68EC-D344-8D76-205E33A78B3A}">
      <dgm:prSet/>
      <dgm:spPr/>
      <dgm:t>
        <a:bodyPr/>
        <a:lstStyle/>
        <a:p>
          <a:r>
            <a:rPr lang="zh-CN" altLang="en-US" dirty="0" smtClean="0"/>
            <a:t>黄金</a:t>
          </a:r>
          <a:endParaRPr lang="zh-CN" altLang="en-US" dirty="0"/>
        </a:p>
      </dgm:t>
    </dgm:pt>
    <dgm:pt modelId="{ED69DCAC-21ED-B04C-BFB9-11A82B4FABE1}" type="parTrans" cxnId="{AA864EEC-74FE-D94F-B53B-7773B34C477D}">
      <dgm:prSet/>
      <dgm:spPr/>
      <dgm:t>
        <a:bodyPr/>
        <a:lstStyle/>
        <a:p>
          <a:endParaRPr lang="zh-CN" altLang="en-US"/>
        </a:p>
      </dgm:t>
    </dgm:pt>
    <dgm:pt modelId="{99446276-F394-5344-8127-DCF03C7798E6}" type="sibTrans" cxnId="{AA864EEC-74FE-D94F-B53B-7773B34C477D}">
      <dgm:prSet/>
      <dgm:spPr/>
      <dgm:t>
        <a:bodyPr/>
        <a:lstStyle/>
        <a:p>
          <a:endParaRPr lang="zh-CN" altLang="en-US"/>
        </a:p>
      </dgm:t>
    </dgm:pt>
    <dgm:pt modelId="{D90218E8-0415-B246-8982-0CE9493E2251}">
      <dgm:prSet/>
      <dgm:spPr/>
      <dgm:t>
        <a:bodyPr/>
        <a:lstStyle/>
        <a:p>
          <a:r>
            <a:rPr lang="zh-CN" altLang="en-US" dirty="0" smtClean="0"/>
            <a:t>其他</a:t>
          </a:r>
          <a:endParaRPr lang="zh-CN" altLang="en-US" dirty="0"/>
        </a:p>
      </dgm:t>
    </dgm:pt>
    <dgm:pt modelId="{ED62B775-640A-0A47-A3E8-F95A425ECB5C}" type="parTrans" cxnId="{D187CF0F-3001-E346-A6C4-5747F20EFAD2}">
      <dgm:prSet/>
      <dgm:spPr/>
      <dgm:t>
        <a:bodyPr/>
        <a:lstStyle/>
        <a:p>
          <a:endParaRPr lang="zh-CN" altLang="en-US"/>
        </a:p>
      </dgm:t>
    </dgm:pt>
    <dgm:pt modelId="{AE069CFE-9C47-1943-BADA-3C77309554C5}" type="sibTrans" cxnId="{D187CF0F-3001-E346-A6C4-5747F20EFAD2}">
      <dgm:prSet/>
      <dgm:spPr/>
      <dgm:t>
        <a:bodyPr/>
        <a:lstStyle/>
        <a:p>
          <a:endParaRPr lang="zh-CN" altLang="en-US"/>
        </a:p>
      </dgm:t>
    </dgm:pt>
    <dgm:pt modelId="{75979AE3-0B0E-BD40-AEA4-B38FD5A4EC1A}">
      <dgm:prSet/>
      <dgm:spPr/>
      <dgm:t>
        <a:bodyPr/>
        <a:lstStyle/>
        <a:p>
          <a:r>
            <a:rPr lang="zh-CN" altLang="en-US" dirty="0" smtClean="0"/>
            <a:t>商品</a:t>
          </a:r>
          <a:endParaRPr lang="zh-CN" altLang="en-US" dirty="0"/>
        </a:p>
      </dgm:t>
    </dgm:pt>
    <dgm:pt modelId="{2A81003D-E556-5847-9B4C-C139F99EB7FF}" type="parTrans" cxnId="{4BFA0FFC-68A0-BA4D-86CA-AA0E84068A40}">
      <dgm:prSet/>
      <dgm:spPr/>
      <dgm:t>
        <a:bodyPr/>
        <a:lstStyle/>
        <a:p>
          <a:endParaRPr lang="zh-CN" altLang="en-US"/>
        </a:p>
      </dgm:t>
    </dgm:pt>
    <dgm:pt modelId="{BD053434-70B6-944C-8CD3-9B1DC5F559FB}" type="sibTrans" cxnId="{4BFA0FFC-68A0-BA4D-86CA-AA0E84068A40}">
      <dgm:prSet/>
      <dgm:spPr/>
      <dgm:t>
        <a:bodyPr/>
        <a:lstStyle/>
        <a:p>
          <a:endParaRPr lang="zh-CN" altLang="en-US"/>
        </a:p>
      </dgm:t>
    </dgm:pt>
    <dgm:pt modelId="{2062014A-6F7C-9D4E-B923-461D637D5ED7}">
      <dgm:prSet/>
      <dgm:spPr/>
      <dgm:t>
        <a:bodyPr/>
        <a:lstStyle/>
        <a:p>
          <a:r>
            <a:rPr lang="zh-CN" altLang="en-US" dirty="0" smtClean="0"/>
            <a:t>原油</a:t>
          </a:r>
          <a:endParaRPr lang="zh-CN" altLang="en-US" dirty="0"/>
        </a:p>
      </dgm:t>
    </dgm:pt>
    <dgm:pt modelId="{8C37C12F-BA14-2647-B1DB-A98F4B0DDF69}" type="parTrans" cxnId="{5DF8C2B6-BF14-7A4E-8E88-9706F0E250EC}">
      <dgm:prSet/>
      <dgm:spPr/>
      <dgm:t>
        <a:bodyPr/>
        <a:lstStyle/>
        <a:p>
          <a:endParaRPr lang="zh-CN" altLang="en-US"/>
        </a:p>
      </dgm:t>
    </dgm:pt>
    <dgm:pt modelId="{A6346F96-7D07-1C4B-A157-0D833252E70C}" type="sibTrans" cxnId="{5DF8C2B6-BF14-7A4E-8E88-9706F0E250EC}">
      <dgm:prSet/>
      <dgm:spPr/>
      <dgm:t>
        <a:bodyPr/>
        <a:lstStyle/>
        <a:p>
          <a:endParaRPr lang="zh-CN" altLang="en-US"/>
        </a:p>
      </dgm:t>
    </dgm:pt>
    <dgm:pt modelId="{E61580DF-9FB4-C24D-A05D-B772583C3995}" type="pres">
      <dgm:prSet presAssocID="{E1FBDC93-C5B2-0749-A5A4-4447FFF745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C2EA43-D509-AA46-9EC1-D2086E2F5130}" type="pres">
      <dgm:prSet presAssocID="{D93D7BFE-8281-D04C-8529-85A95F3CB52D}" presName="hierRoot1" presStyleCnt="0"/>
      <dgm:spPr/>
    </dgm:pt>
    <dgm:pt modelId="{D99311E6-C922-9041-9825-CF1B6B3B30E2}" type="pres">
      <dgm:prSet presAssocID="{D93D7BFE-8281-D04C-8529-85A95F3CB52D}" presName="composite" presStyleCnt="0"/>
      <dgm:spPr/>
    </dgm:pt>
    <dgm:pt modelId="{26F99E65-1E5C-B340-8A3C-F2BF09B897EF}" type="pres">
      <dgm:prSet presAssocID="{D93D7BFE-8281-D04C-8529-85A95F3CB52D}" presName="background" presStyleLbl="node0" presStyleIdx="0" presStyleCnt="1"/>
      <dgm:spPr/>
    </dgm:pt>
    <dgm:pt modelId="{E04AB807-D110-3A44-91E7-14C05DAB0FFA}" type="pres">
      <dgm:prSet presAssocID="{D93D7BFE-8281-D04C-8529-85A95F3CB52D}" presName="text" presStyleLbl="fgAcc0" presStyleIdx="0" presStyleCnt="1" custScaleX="207571">
        <dgm:presLayoutVars>
          <dgm:chPref val="3"/>
        </dgm:presLayoutVars>
      </dgm:prSet>
      <dgm:spPr/>
    </dgm:pt>
    <dgm:pt modelId="{27669F94-08A3-7141-A8AC-2ADB30E9DC75}" type="pres">
      <dgm:prSet presAssocID="{D93D7BFE-8281-D04C-8529-85A95F3CB52D}" presName="hierChild2" presStyleCnt="0"/>
      <dgm:spPr/>
    </dgm:pt>
    <dgm:pt modelId="{B0E39D64-E013-4144-893E-5045C8DCEB97}" type="pres">
      <dgm:prSet presAssocID="{F2AE3AD0-841A-8947-A749-0BDFBB7436EC}" presName="Name10" presStyleLbl="parChTrans1D2" presStyleIdx="0" presStyleCnt="7"/>
      <dgm:spPr/>
    </dgm:pt>
    <dgm:pt modelId="{9681EF80-654F-BA43-8721-57B79B1D2EC5}" type="pres">
      <dgm:prSet presAssocID="{982D43B5-41B0-8B44-9F18-A6580E6C81F2}" presName="hierRoot2" presStyleCnt="0"/>
      <dgm:spPr/>
    </dgm:pt>
    <dgm:pt modelId="{A0897EBF-F5B2-C249-B6A3-4FE5B27964E0}" type="pres">
      <dgm:prSet presAssocID="{982D43B5-41B0-8B44-9F18-A6580E6C81F2}" presName="composite2" presStyleCnt="0"/>
      <dgm:spPr/>
    </dgm:pt>
    <dgm:pt modelId="{59E16E18-BFC6-424C-B59C-1D003BDCBA28}" type="pres">
      <dgm:prSet presAssocID="{982D43B5-41B0-8B44-9F18-A6580E6C81F2}" presName="background2" presStyleLbl="node2" presStyleIdx="0" presStyleCnt="7"/>
      <dgm:spPr/>
    </dgm:pt>
    <dgm:pt modelId="{CDF4BA39-599F-C149-BCB6-CAC1D2B2CC78}" type="pres">
      <dgm:prSet presAssocID="{982D43B5-41B0-8B44-9F18-A6580E6C81F2}" presName="text2" presStyleLbl="fgAcc2" presStyleIdx="0" presStyleCnt="7">
        <dgm:presLayoutVars>
          <dgm:chPref val="3"/>
        </dgm:presLayoutVars>
      </dgm:prSet>
      <dgm:spPr/>
    </dgm:pt>
    <dgm:pt modelId="{07CB2AA6-5B71-2641-AA4F-5CD5CECEE76A}" type="pres">
      <dgm:prSet presAssocID="{982D43B5-41B0-8B44-9F18-A6580E6C81F2}" presName="hierChild3" presStyleCnt="0"/>
      <dgm:spPr/>
    </dgm:pt>
    <dgm:pt modelId="{097B70C2-E574-554C-BC15-ACE0CDF4BDBB}" type="pres">
      <dgm:prSet presAssocID="{CA1A9B77-31DA-F44D-886A-047594B6C5A1}" presName="Name10" presStyleLbl="parChTrans1D2" presStyleIdx="1" presStyleCnt="7"/>
      <dgm:spPr/>
    </dgm:pt>
    <dgm:pt modelId="{1434BAB6-8844-7E48-8B3C-CA4635DC1DD9}" type="pres">
      <dgm:prSet presAssocID="{5CD7BEE0-C92A-4941-8BFB-B74818829709}" presName="hierRoot2" presStyleCnt="0"/>
      <dgm:spPr/>
    </dgm:pt>
    <dgm:pt modelId="{CB9D3C3D-67C9-0A4F-BEA5-0CF5A56718E2}" type="pres">
      <dgm:prSet presAssocID="{5CD7BEE0-C92A-4941-8BFB-B74818829709}" presName="composite2" presStyleCnt="0"/>
      <dgm:spPr/>
    </dgm:pt>
    <dgm:pt modelId="{D37E7056-82BE-1E49-806E-2BD8E5D72FCB}" type="pres">
      <dgm:prSet presAssocID="{5CD7BEE0-C92A-4941-8BFB-B74818829709}" presName="background2" presStyleLbl="node2" presStyleIdx="1" presStyleCnt="7"/>
      <dgm:spPr/>
    </dgm:pt>
    <dgm:pt modelId="{0A80BE62-DDE8-D94D-B70B-C42113516AD0}" type="pres">
      <dgm:prSet presAssocID="{5CD7BEE0-C92A-4941-8BFB-B74818829709}" presName="text2" presStyleLbl="fgAcc2" presStyleIdx="1" presStyleCnt="7">
        <dgm:presLayoutVars>
          <dgm:chPref val="3"/>
        </dgm:presLayoutVars>
      </dgm:prSet>
      <dgm:spPr/>
    </dgm:pt>
    <dgm:pt modelId="{3C289072-70BF-764B-85FD-FDC8DBE0DFBE}" type="pres">
      <dgm:prSet presAssocID="{5CD7BEE0-C92A-4941-8BFB-B74818829709}" presName="hierChild3" presStyleCnt="0"/>
      <dgm:spPr/>
    </dgm:pt>
    <dgm:pt modelId="{C64E0F22-107C-DD40-B596-0CCDDEA49D68}" type="pres">
      <dgm:prSet presAssocID="{3EE7B27C-758F-0B4B-86D6-9C7AC0641235}" presName="Name17" presStyleLbl="parChTrans1D3" presStyleIdx="0" presStyleCnt="7"/>
      <dgm:spPr/>
    </dgm:pt>
    <dgm:pt modelId="{2B1D3099-0E6E-E04E-8E97-2D0784B03C9F}" type="pres">
      <dgm:prSet presAssocID="{155769C5-F646-6C49-B1E7-41257D61C760}" presName="hierRoot3" presStyleCnt="0"/>
      <dgm:spPr/>
    </dgm:pt>
    <dgm:pt modelId="{225425D8-0A03-8341-94A6-312865C7294D}" type="pres">
      <dgm:prSet presAssocID="{155769C5-F646-6C49-B1E7-41257D61C760}" presName="composite3" presStyleCnt="0"/>
      <dgm:spPr/>
    </dgm:pt>
    <dgm:pt modelId="{B593F76D-7E50-6C47-AAE2-684AD648D23E}" type="pres">
      <dgm:prSet presAssocID="{155769C5-F646-6C49-B1E7-41257D61C760}" presName="background3" presStyleLbl="node3" presStyleIdx="0" presStyleCnt="7"/>
      <dgm:spPr/>
    </dgm:pt>
    <dgm:pt modelId="{664AAE09-E165-9748-A9E1-3449024ED310}" type="pres">
      <dgm:prSet presAssocID="{155769C5-F646-6C49-B1E7-41257D61C760}" presName="text3" presStyleLbl="fgAcc3" presStyleIdx="0" presStyleCnt="7">
        <dgm:presLayoutVars>
          <dgm:chPref val="3"/>
        </dgm:presLayoutVars>
      </dgm:prSet>
      <dgm:spPr/>
    </dgm:pt>
    <dgm:pt modelId="{0AB36A95-9743-C945-84B7-EE5165CFA41D}" type="pres">
      <dgm:prSet presAssocID="{155769C5-F646-6C49-B1E7-41257D61C760}" presName="hierChild4" presStyleCnt="0"/>
      <dgm:spPr/>
    </dgm:pt>
    <dgm:pt modelId="{D0D4BD9B-1103-8547-B719-B926627F191E}" type="pres">
      <dgm:prSet presAssocID="{10F74805-2A4A-A94D-A7DD-CE2D97CA8C95}" presName="Name17" presStyleLbl="parChTrans1D3" presStyleIdx="1" presStyleCnt="7"/>
      <dgm:spPr/>
    </dgm:pt>
    <dgm:pt modelId="{86F1A6C5-B958-B142-8073-173E145C0744}" type="pres">
      <dgm:prSet presAssocID="{25D0F255-A574-0548-A972-AFD048550A59}" presName="hierRoot3" presStyleCnt="0"/>
      <dgm:spPr/>
    </dgm:pt>
    <dgm:pt modelId="{770EE270-BCEE-464C-9DEE-42BAEAEA5EAD}" type="pres">
      <dgm:prSet presAssocID="{25D0F255-A574-0548-A972-AFD048550A59}" presName="composite3" presStyleCnt="0"/>
      <dgm:spPr/>
    </dgm:pt>
    <dgm:pt modelId="{FDEAC689-FC7B-044B-A97A-9789112FEED9}" type="pres">
      <dgm:prSet presAssocID="{25D0F255-A574-0548-A972-AFD048550A59}" presName="background3" presStyleLbl="node3" presStyleIdx="1" presStyleCnt="7"/>
      <dgm:spPr/>
    </dgm:pt>
    <dgm:pt modelId="{63690B01-941A-0E46-9625-29D19DC54F66}" type="pres">
      <dgm:prSet presAssocID="{25D0F255-A574-0548-A972-AFD048550A59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1B578B-19D8-3A44-8118-1470F89FC589}" type="pres">
      <dgm:prSet presAssocID="{25D0F255-A574-0548-A972-AFD048550A59}" presName="hierChild4" presStyleCnt="0"/>
      <dgm:spPr/>
    </dgm:pt>
    <dgm:pt modelId="{3A607474-EF96-CF42-81A5-ECA4CBB95E96}" type="pres">
      <dgm:prSet presAssocID="{0A9D5681-5DAE-0C40-939B-A7234EB31ED1}" presName="Name17" presStyleLbl="parChTrans1D3" presStyleIdx="2" presStyleCnt="7"/>
      <dgm:spPr/>
    </dgm:pt>
    <dgm:pt modelId="{519C22D5-ED62-5543-8B78-552A3F52552C}" type="pres">
      <dgm:prSet presAssocID="{9FB1A4BA-1816-1B40-B35B-BCCB009FF1B8}" presName="hierRoot3" presStyleCnt="0"/>
      <dgm:spPr/>
    </dgm:pt>
    <dgm:pt modelId="{286C2695-CE5E-7841-8F7D-17AEC6CAF88D}" type="pres">
      <dgm:prSet presAssocID="{9FB1A4BA-1816-1B40-B35B-BCCB009FF1B8}" presName="composite3" presStyleCnt="0"/>
      <dgm:spPr/>
    </dgm:pt>
    <dgm:pt modelId="{DD41DECD-87DC-0746-9105-84ECC6A3F5D5}" type="pres">
      <dgm:prSet presAssocID="{9FB1A4BA-1816-1B40-B35B-BCCB009FF1B8}" presName="background3" presStyleLbl="node3" presStyleIdx="2" presStyleCnt="7"/>
      <dgm:spPr/>
    </dgm:pt>
    <dgm:pt modelId="{20D85701-28AE-E243-8B10-2DAFC21EE8EE}" type="pres">
      <dgm:prSet presAssocID="{9FB1A4BA-1816-1B40-B35B-BCCB009FF1B8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376D01-592F-6C4D-B4BD-031F2C4262B9}" type="pres">
      <dgm:prSet presAssocID="{9FB1A4BA-1816-1B40-B35B-BCCB009FF1B8}" presName="hierChild4" presStyleCnt="0"/>
      <dgm:spPr/>
    </dgm:pt>
    <dgm:pt modelId="{773EFA7F-0E18-2445-B3E6-DB50499D2F52}" type="pres">
      <dgm:prSet presAssocID="{0D3D3093-1E4E-E147-816B-5E394993996E}" presName="Name17" presStyleLbl="parChTrans1D3" presStyleIdx="3" presStyleCnt="7"/>
      <dgm:spPr/>
    </dgm:pt>
    <dgm:pt modelId="{C7702BE4-5646-B447-A01C-4127182C5783}" type="pres">
      <dgm:prSet presAssocID="{47643675-0721-DA4E-97BE-D020FD6E8CD8}" presName="hierRoot3" presStyleCnt="0"/>
      <dgm:spPr/>
    </dgm:pt>
    <dgm:pt modelId="{1ABB3C0C-BEB5-A845-8CCF-0D4260998255}" type="pres">
      <dgm:prSet presAssocID="{47643675-0721-DA4E-97BE-D020FD6E8CD8}" presName="composite3" presStyleCnt="0"/>
      <dgm:spPr/>
    </dgm:pt>
    <dgm:pt modelId="{7FBFDD98-53CB-6740-85BD-F976FA240A40}" type="pres">
      <dgm:prSet presAssocID="{47643675-0721-DA4E-97BE-D020FD6E8CD8}" presName="background3" presStyleLbl="node3" presStyleIdx="3" presStyleCnt="7"/>
      <dgm:spPr/>
    </dgm:pt>
    <dgm:pt modelId="{62EFE709-B9B6-584D-97AD-353E4AA9326C}" type="pres">
      <dgm:prSet presAssocID="{47643675-0721-DA4E-97BE-D020FD6E8CD8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48181C-AB6F-774C-A49D-6C44D7963C6D}" type="pres">
      <dgm:prSet presAssocID="{47643675-0721-DA4E-97BE-D020FD6E8CD8}" presName="hierChild4" presStyleCnt="0"/>
      <dgm:spPr/>
    </dgm:pt>
    <dgm:pt modelId="{4B33C30A-A551-D549-9A2A-974FEB23E3C8}" type="pres">
      <dgm:prSet presAssocID="{43D2F69C-6F48-7A40-B842-DF3B96DB99AC}" presName="Name10" presStyleLbl="parChTrans1D2" presStyleIdx="2" presStyleCnt="7"/>
      <dgm:spPr/>
    </dgm:pt>
    <dgm:pt modelId="{3C57C69D-3668-BD45-999D-080C579EEAD3}" type="pres">
      <dgm:prSet presAssocID="{3F06FEDB-F133-E74B-9588-F4BD5B7C675B}" presName="hierRoot2" presStyleCnt="0"/>
      <dgm:spPr/>
    </dgm:pt>
    <dgm:pt modelId="{19CE01F5-4182-AF4D-A289-9DA6FB47D0A8}" type="pres">
      <dgm:prSet presAssocID="{3F06FEDB-F133-E74B-9588-F4BD5B7C675B}" presName="composite2" presStyleCnt="0"/>
      <dgm:spPr/>
    </dgm:pt>
    <dgm:pt modelId="{EFA41EAD-51E1-D84A-9E07-701F48714787}" type="pres">
      <dgm:prSet presAssocID="{3F06FEDB-F133-E74B-9588-F4BD5B7C675B}" presName="background2" presStyleLbl="node2" presStyleIdx="2" presStyleCnt="7"/>
      <dgm:spPr/>
    </dgm:pt>
    <dgm:pt modelId="{803757C2-CACF-4D48-9540-E3DBF1186259}" type="pres">
      <dgm:prSet presAssocID="{3F06FEDB-F133-E74B-9588-F4BD5B7C675B}" presName="text2" presStyleLbl="fgAcc2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B5138D-6CC5-2946-B153-930DCD63DE6D}" type="pres">
      <dgm:prSet presAssocID="{3F06FEDB-F133-E74B-9588-F4BD5B7C675B}" presName="hierChild3" presStyleCnt="0"/>
      <dgm:spPr/>
    </dgm:pt>
    <dgm:pt modelId="{3CED479A-3CB1-6745-90EC-22AFCC83B4BC}" type="pres">
      <dgm:prSet presAssocID="{663F40C8-C0B5-C341-A574-5D21E3DF8D98}" presName="Name10" presStyleLbl="parChTrans1D2" presStyleIdx="3" presStyleCnt="7"/>
      <dgm:spPr/>
    </dgm:pt>
    <dgm:pt modelId="{5DDDD69E-0FA1-2E4E-B280-5ADAC638D9E7}" type="pres">
      <dgm:prSet presAssocID="{E716DCA7-2BB6-6B4E-9A91-28FC5F6E09E2}" presName="hierRoot2" presStyleCnt="0"/>
      <dgm:spPr/>
    </dgm:pt>
    <dgm:pt modelId="{F982E27B-479F-EB40-9069-3D934D008679}" type="pres">
      <dgm:prSet presAssocID="{E716DCA7-2BB6-6B4E-9A91-28FC5F6E09E2}" presName="composite2" presStyleCnt="0"/>
      <dgm:spPr/>
    </dgm:pt>
    <dgm:pt modelId="{CACB6A59-CCF6-3549-8A1A-D95A5B81F9B1}" type="pres">
      <dgm:prSet presAssocID="{E716DCA7-2BB6-6B4E-9A91-28FC5F6E09E2}" presName="background2" presStyleLbl="node2" presStyleIdx="3" presStyleCnt="7"/>
      <dgm:spPr/>
    </dgm:pt>
    <dgm:pt modelId="{842741CF-49BA-3844-984C-2D6608287DA4}" type="pres">
      <dgm:prSet presAssocID="{E716DCA7-2BB6-6B4E-9A91-28FC5F6E09E2}" presName="text2" presStyleLbl="fgAcc2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5629F1-76FA-D24C-AAA2-433FF93D30B7}" type="pres">
      <dgm:prSet presAssocID="{E716DCA7-2BB6-6B4E-9A91-28FC5F6E09E2}" presName="hierChild3" presStyleCnt="0"/>
      <dgm:spPr/>
    </dgm:pt>
    <dgm:pt modelId="{002500D5-B7EE-6A4B-92DB-A8E3111C561F}" type="pres">
      <dgm:prSet presAssocID="{F6950476-52E3-794E-9B98-31E80BD848A4}" presName="Name10" presStyleLbl="parChTrans1D2" presStyleIdx="4" presStyleCnt="7"/>
      <dgm:spPr/>
    </dgm:pt>
    <dgm:pt modelId="{C0E02750-3326-334D-9502-0944BD5241A4}" type="pres">
      <dgm:prSet presAssocID="{6764823F-5D3B-154B-8D93-334493ED6417}" presName="hierRoot2" presStyleCnt="0"/>
      <dgm:spPr/>
    </dgm:pt>
    <dgm:pt modelId="{EC6045EC-93CE-1C43-A9CB-23ECBEF8A8DD}" type="pres">
      <dgm:prSet presAssocID="{6764823F-5D3B-154B-8D93-334493ED6417}" presName="composite2" presStyleCnt="0"/>
      <dgm:spPr/>
    </dgm:pt>
    <dgm:pt modelId="{3AADAD4F-A119-8C4E-88CD-9E65EB8E0AA6}" type="pres">
      <dgm:prSet presAssocID="{6764823F-5D3B-154B-8D93-334493ED6417}" presName="background2" presStyleLbl="node2" presStyleIdx="4" presStyleCnt="7"/>
      <dgm:spPr/>
    </dgm:pt>
    <dgm:pt modelId="{1432237C-8CC6-F548-84ED-23411EDFC8A4}" type="pres">
      <dgm:prSet presAssocID="{6764823F-5D3B-154B-8D93-334493ED6417}" presName="text2" presStyleLbl="fgAcc2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D4A4D0-021A-254F-88E7-B06C9C663549}" type="pres">
      <dgm:prSet presAssocID="{6764823F-5D3B-154B-8D93-334493ED6417}" presName="hierChild3" presStyleCnt="0"/>
      <dgm:spPr/>
    </dgm:pt>
    <dgm:pt modelId="{A8E7E9E2-7A25-D446-A63F-310279B2ACBC}" type="pres">
      <dgm:prSet presAssocID="{DD8725E2-F18F-2E48-AEFD-FAE91C0AE1BC}" presName="Name10" presStyleLbl="parChTrans1D2" presStyleIdx="5" presStyleCnt="7"/>
      <dgm:spPr/>
    </dgm:pt>
    <dgm:pt modelId="{4A898742-DB47-FA45-B201-5DEB6E74CE5E}" type="pres">
      <dgm:prSet presAssocID="{4430241B-2D92-B249-9EBC-C91AF924D5A5}" presName="hierRoot2" presStyleCnt="0"/>
      <dgm:spPr/>
    </dgm:pt>
    <dgm:pt modelId="{58E3F199-F82F-7D4D-AF69-CAB285D77A88}" type="pres">
      <dgm:prSet presAssocID="{4430241B-2D92-B249-9EBC-C91AF924D5A5}" presName="composite2" presStyleCnt="0"/>
      <dgm:spPr/>
    </dgm:pt>
    <dgm:pt modelId="{2ED7E6BD-B3FB-BD43-820C-1CF9D3B7843F}" type="pres">
      <dgm:prSet presAssocID="{4430241B-2D92-B249-9EBC-C91AF924D5A5}" presName="background2" presStyleLbl="node2" presStyleIdx="5" presStyleCnt="7"/>
      <dgm:spPr/>
    </dgm:pt>
    <dgm:pt modelId="{077575D4-D0F1-674D-8740-FD5E21007FE3}" type="pres">
      <dgm:prSet presAssocID="{4430241B-2D92-B249-9EBC-C91AF924D5A5}" presName="text2" presStyleLbl="fgAcc2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3B3378-E8BB-EE4F-8113-16EEF81665AE}" type="pres">
      <dgm:prSet presAssocID="{4430241B-2D92-B249-9EBC-C91AF924D5A5}" presName="hierChild3" presStyleCnt="0"/>
      <dgm:spPr/>
    </dgm:pt>
    <dgm:pt modelId="{9041CABF-81D7-1542-A688-90E0D1C403FC}" type="pres">
      <dgm:prSet presAssocID="{ED69DCAC-21ED-B04C-BFB9-11A82B4FABE1}" presName="Name17" presStyleLbl="parChTrans1D3" presStyleIdx="4" presStyleCnt="7"/>
      <dgm:spPr/>
    </dgm:pt>
    <dgm:pt modelId="{FB9AEC38-0B69-9A4F-A04C-F44E6AEA1720}" type="pres">
      <dgm:prSet presAssocID="{2D29F17C-68EC-D344-8D76-205E33A78B3A}" presName="hierRoot3" presStyleCnt="0"/>
      <dgm:spPr/>
    </dgm:pt>
    <dgm:pt modelId="{CAF313E5-B049-E340-980C-6AF2555E52C3}" type="pres">
      <dgm:prSet presAssocID="{2D29F17C-68EC-D344-8D76-205E33A78B3A}" presName="composite3" presStyleCnt="0"/>
      <dgm:spPr/>
    </dgm:pt>
    <dgm:pt modelId="{CEE55057-432B-2B47-9AA7-A35C875B1B7D}" type="pres">
      <dgm:prSet presAssocID="{2D29F17C-68EC-D344-8D76-205E33A78B3A}" presName="background3" presStyleLbl="node3" presStyleIdx="4" presStyleCnt="7"/>
      <dgm:spPr/>
    </dgm:pt>
    <dgm:pt modelId="{BE6B5816-84A5-8646-B2C2-5076692DE1A6}" type="pres">
      <dgm:prSet presAssocID="{2D29F17C-68EC-D344-8D76-205E33A78B3A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DDC114-7C8F-1041-8354-7A894309331A}" type="pres">
      <dgm:prSet presAssocID="{2D29F17C-68EC-D344-8D76-205E33A78B3A}" presName="hierChild4" presStyleCnt="0"/>
      <dgm:spPr/>
    </dgm:pt>
    <dgm:pt modelId="{B34D7A0D-3EDE-2B45-AC69-5901B5A75C70}" type="pres">
      <dgm:prSet presAssocID="{ED62B775-640A-0A47-A3E8-F95A425ECB5C}" presName="Name10" presStyleLbl="parChTrans1D2" presStyleIdx="6" presStyleCnt="7"/>
      <dgm:spPr/>
    </dgm:pt>
    <dgm:pt modelId="{068FF6C6-1E44-4345-A715-F6E87BA50389}" type="pres">
      <dgm:prSet presAssocID="{D90218E8-0415-B246-8982-0CE9493E2251}" presName="hierRoot2" presStyleCnt="0"/>
      <dgm:spPr/>
    </dgm:pt>
    <dgm:pt modelId="{557C8D6D-6D8C-E14E-A6C4-78A23876ED1F}" type="pres">
      <dgm:prSet presAssocID="{D90218E8-0415-B246-8982-0CE9493E2251}" presName="composite2" presStyleCnt="0"/>
      <dgm:spPr/>
    </dgm:pt>
    <dgm:pt modelId="{342F31E1-4A09-5E44-A5C9-CA32F8179E59}" type="pres">
      <dgm:prSet presAssocID="{D90218E8-0415-B246-8982-0CE9493E2251}" presName="background2" presStyleLbl="node2" presStyleIdx="6" presStyleCnt="7"/>
      <dgm:spPr/>
    </dgm:pt>
    <dgm:pt modelId="{FEF2F355-3733-C843-A7E1-4D1F855AEB0D}" type="pres">
      <dgm:prSet presAssocID="{D90218E8-0415-B246-8982-0CE9493E2251}" presName="text2" presStyleLbl="fgAcc2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F36EF2A-21DC-D34E-9692-D35A3A78C005}" type="pres">
      <dgm:prSet presAssocID="{D90218E8-0415-B246-8982-0CE9493E2251}" presName="hierChild3" presStyleCnt="0"/>
      <dgm:spPr/>
    </dgm:pt>
    <dgm:pt modelId="{87CD9153-546C-4E40-8295-E26DABEA5C33}" type="pres">
      <dgm:prSet presAssocID="{2A81003D-E556-5847-9B4C-C139F99EB7FF}" presName="Name17" presStyleLbl="parChTrans1D3" presStyleIdx="5" presStyleCnt="7"/>
      <dgm:spPr/>
    </dgm:pt>
    <dgm:pt modelId="{AAEDB92C-B9C1-844A-B1D0-80A478E4FDE4}" type="pres">
      <dgm:prSet presAssocID="{75979AE3-0B0E-BD40-AEA4-B38FD5A4EC1A}" presName="hierRoot3" presStyleCnt="0"/>
      <dgm:spPr/>
    </dgm:pt>
    <dgm:pt modelId="{C3A135EC-460F-3747-A829-50F118DF0BD9}" type="pres">
      <dgm:prSet presAssocID="{75979AE3-0B0E-BD40-AEA4-B38FD5A4EC1A}" presName="composite3" presStyleCnt="0"/>
      <dgm:spPr/>
    </dgm:pt>
    <dgm:pt modelId="{86D3378C-6F18-7244-B8D0-6EDE6F95A827}" type="pres">
      <dgm:prSet presAssocID="{75979AE3-0B0E-BD40-AEA4-B38FD5A4EC1A}" presName="background3" presStyleLbl="node3" presStyleIdx="5" presStyleCnt="7"/>
      <dgm:spPr/>
    </dgm:pt>
    <dgm:pt modelId="{71C89EBC-F8BB-774D-9913-E24FBA856FF4}" type="pres">
      <dgm:prSet presAssocID="{75979AE3-0B0E-BD40-AEA4-B38FD5A4EC1A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7CB587-5D98-5341-8CD6-1F8ADF268557}" type="pres">
      <dgm:prSet presAssocID="{75979AE3-0B0E-BD40-AEA4-B38FD5A4EC1A}" presName="hierChild4" presStyleCnt="0"/>
      <dgm:spPr/>
    </dgm:pt>
    <dgm:pt modelId="{C8941D7E-C234-1B4A-BFCA-1E14AA8F4E40}" type="pres">
      <dgm:prSet presAssocID="{8C37C12F-BA14-2647-B1DB-A98F4B0DDF69}" presName="Name17" presStyleLbl="parChTrans1D3" presStyleIdx="6" presStyleCnt="7"/>
      <dgm:spPr/>
    </dgm:pt>
    <dgm:pt modelId="{8A864730-FD08-BF49-A9F3-CED6357D8B20}" type="pres">
      <dgm:prSet presAssocID="{2062014A-6F7C-9D4E-B923-461D637D5ED7}" presName="hierRoot3" presStyleCnt="0"/>
      <dgm:spPr/>
    </dgm:pt>
    <dgm:pt modelId="{4828B0F7-17F4-D14E-8E48-99E50A7A4849}" type="pres">
      <dgm:prSet presAssocID="{2062014A-6F7C-9D4E-B923-461D637D5ED7}" presName="composite3" presStyleCnt="0"/>
      <dgm:spPr/>
    </dgm:pt>
    <dgm:pt modelId="{9DBDA4B0-1CE3-2344-B610-017B69E1EA7D}" type="pres">
      <dgm:prSet presAssocID="{2062014A-6F7C-9D4E-B923-461D637D5ED7}" presName="background3" presStyleLbl="node3" presStyleIdx="6" presStyleCnt="7"/>
      <dgm:spPr/>
    </dgm:pt>
    <dgm:pt modelId="{3E89ED66-DC2B-1A43-80E1-BFC6A0BC2547}" type="pres">
      <dgm:prSet presAssocID="{2062014A-6F7C-9D4E-B923-461D637D5ED7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F815A4-4AF7-444C-B47B-A14392F9407D}" type="pres">
      <dgm:prSet presAssocID="{2062014A-6F7C-9D4E-B923-461D637D5ED7}" presName="hierChild4" presStyleCnt="0"/>
      <dgm:spPr/>
    </dgm:pt>
  </dgm:ptLst>
  <dgm:cxnLst>
    <dgm:cxn modelId="{AA864EEC-74FE-D94F-B53B-7773B34C477D}" srcId="{4430241B-2D92-B249-9EBC-C91AF924D5A5}" destId="{2D29F17C-68EC-D344-8D76-205E33A78B3A}" srcOrd="0" destOrd="0" parTransId="{ED69DCAC-21ED-B04C-BFB9-11A82B4FABE1}" sibTransId="{99446276-F394-5344-8127-DCF03C7798E6}"/>
    <dgm:cxn modelId="{D3AC04E6-037D-B048-8189-ACE52485D62D}" type="presOf" srcId="{3EE7B27C-758F-0B4B-86D6-9C7AC0641235}" destId="{C64E0F22-107C-DD40-B596-0CCDDEA49D68}" srcOrd="0" destOrd="0" presId="urn:microsoft.com/office/officeart/2005/8/layout/hierarchy1"/>
    <dgm:cxn modelId="{A404B341-6401-A347-B73C-2E775BF13600}" srcId="{5CD7BEE0-C92A-4941-8BFB-B74818829709}" destId="{155769C5-F646-6C49-B1E7-41257D61C760}" srcOrd="0" destOrd="0" parTransId="{3EE7B27C-758F-0B4B-86D6-9C7AC0641235}" sibTransId="{1D4C8BC1-6736-5B40-B0FC-356B1BF338FE}"/>
    <dgm:cxn modelId="{A367AE01-36B6-D845-8140-A8050D169B63}" type="presOf" srcId="{E1FBDC93-C5B2-0749-A5A4-4447FFF7452A}" destId="{E61580DF-9FB4-C24D-A05D-B772583C3995}" srcOrd="0" destOrd="0" presId="urn:microsoft.com/office/officeart/2005/8/layout/hierarchy1"/>
    <dgm:cxn modelId="{86A1CFF8-1EA6-2443-93C6-A1CEDAC5C3BC}" srcId="{D93D7BFE-8281-D04C-8529-85A95F3CB52D}" destId="{3F06FEDB-F133-E74B-9588-F4BD5B7C675B}" srcOrd="2" destOrd="0" parTransId="{43D2F69C-6F48-7A40-B842-DF3B96DB99AC}" sibTransId="{0E29D876-8FFB-D240-BF4F-E7F3D7EBF701}"/>
    <dgm:cxn modelId="{5AA54282-6303-CC4F-97C1-9E655165EBBC}" type="presOf" srcId="{663F40C8-C0B5-C341-A574-5D21E3DF8D98}" destId="{3CED479A-3CB1-6745-90EC-22AFCC83B4BC}" srcOrd="0" destOrd="0" presId="urn:microsoft.com/office/officeart/2005/8/layout/hierarchy1"/>
    <dgm:cxn modelId="{6E118EB8-C06D-B54A-A524-551AC5E48F6A}" type="presOf" srcId="{D90218E8-0415-B246-8982-0CE9493E2251}" destId="{FEF2F355-3733-C843-A7E1-4D1F855AEB0D}" srcOrd="0" destOrd="0" presId="urn:microsoft.com/office/officeart/2005/8/layout/hierarchy1"/>
    <dgm:cxn modelId="{6DE975AC-3069-D343-ABB1-5A8811B86761}" type="presOf" srcId="{9FB1A4BA-1816-1B40-B35B-BCCB009FF1B8}" destId="{20D85701-28AE-E243-8B10-2DAFC21EE8EE}" srcOrd="0" destOrd="0" presId="urn:microsoft.com/office/officeart/2005/8/layout/hierarchy1"/>
    <dgm:cxn modelId="{8FA5F902-20EB-D343-830D-552F328F9188}" type="presOf" srcId="{CA1A9B77-31DA-F44D-886A-047594B6C5A1}" destId="{097B70C2-E574-554C-BC15-ACE0CDF4BDBB}" srcOrd="0" destOrd="0" presId="urn:microsoft.com/office/officeart/2005/8/layout/hierarchy1"/>
    <dgm:cxn modelId="{050350F5-87BD-2349-AC1F-3B8F10A2961C}" type="presOf" srcId="{ED69DCAC-21ED-B04C-BFB9-11A82B4FABE1}" destId="{9041CABF-81D7-1542-A688-90E0D1C403FC}" srcOrd="0" destOrd="0" presId="urn:microsoft.com/office/officeart/2005/8/layout/hierarchy1"/>
    <dgm:cxn modelId="{02521DBA-86BC-F447-A549-6FA81C79D335}" type="presOf" srcId="{155769C5-F646-6C49-B1E7-41257D61C760}" destId="{664AAE09-E165-9748-A9E1-3449024ED310}" srcOrd="0" destOrd="0" presId="urn:microsoft.com/office/officeart/2005/8/layout/hierarchy1"/>
    <dgm:cxn modelId="{4EDA22C4-508C-DB46-9115-C6D9553BFCA2}" srcId="{D93D7BFE-8281-D04C-8529-85A95F3CB52D}" destId="{6764823F-5D3B-154B-8D93-334493ED6417}" srcOrd="4" destOrd="0" parTransId="{F6950476-52E3-794E-9B98-31E80BD848A4}" sibTransId="{74FC6DFB-02C7-B445-B1FD-6EF62E2380D2}"/>
    <dgm:cxn modelId="{9CB3B89C-BDBA-324A-8037-F3C4B7843725}" srcId="{D93D7BFE-8281-D04C-8529-85A95F3CB52D}" destId="{4430241B-2D92-B249-9EBC-C91AF924D5A5}" srcOrd="5" destOrd="0" parTransId="{DD8725E2-F18F-2E48-AEFD-FAE91C0AE1BC}" sibTransId="{B0C3F62C-C2F8-1041-9DBE-C772ECB85174}"/>
    <dgm:cxn modelId="{3F6A8D25-FDAE-364B-8975-6DF06B7231B4}" type="presOf" srcId="{F2AE3AD0-841A-8947-A749-0BDFBB7436EC}" destId="{B0E39D64-E013-4144-893E-5045C8DCEB97}" srcOrd="0" destOrd="0" presId="urn:microsoft.com/office/officeart/2005/8/layout/hierarchy1"/>
    <dgm:cxn modelId="{539038A1-398F-7742-9989-3001CCF00E4E}" type="presOf" srcId="{4430241B-2D92-B249-9EBC-C91AF924D5A5}" destId="{077575D4-D0F1-674D-8740-FD5E21007FE3}" srcOrd="0" destOrd="0" presId="urn:microsoft.com/office/officeart/2005/8/layout/hierarchy1"/>
    <dgm:cxn modelId="{BE8AB961-BF11-9C43-8AD5-E18019C26B96}" type="presOf" srcId="{2D29F17C-68EC-D344-8D76-205E33A78B3A}" destId="{BE6B5816-84A5-8646-B2C2-5076692DE1A6}" srcOrd="0" destOrd="0" presId="urn:microsoft.com/office/officeart/2005/8/layout/hierarchy1"/>
    <dgm:cxn modelId="{AB3FC1ED-5EE7-0146-B813-F431DCE237AA}" type="presOf" srcId="{2A81003D-E556-5847-9B4C-C139F99EB7FF}" destId="{87CD9153-546C-4E40-8295-E26DABEA5C33}" srcOrd="0" destOrd="0" presId="urn:microsoft.com/office/officeart/2005/8/layout/hierarchy1"/>
    <dgm:cxn modelId="{373C352D-980D-7341-9B7A-7FB751302695}" type="presOf" srcId="{ED62B775-640A-0A47-A3E8-F95A425ECB5C}" destId="{B34D7A0D-3EDE-2B45-AC69-5901B5A75C70}" srcOrd="0" destOrd="0" presId="urn:microsoft.com/office/officeart/2005/8/layout/hierarchy1"/>
    <dgm:cxn modelId="{D187CF0F-3001-E346-A6C4-5747F20EFAD2}" srcId="{D93D7BFE-8281-D04C-8529-85A95F3CB52D}" destId="{D90218E8-0415-B246-8982-0CE9493E2251}" srcOrd="6" destOrd="0" parTransId="{ED62B775-640A-0A47-A3E8-F95A425ECB5C}" sibTransId="{AE069CFE-9C47-1943-BADA-3C77309554C5}"/>
    <dgm:cxn modelId="{5168BF67-6110-A043-9602-AF9CAFB710D0}" type="presOf" srcId="{982D43B5-41B0-8B44-9F18-A6580E6C81F2}" destId="{CDF4BA39-599F-C149-BCB6-CAC1D2B2CC78}" srcOrd="0" destOrd="0" presId="urn:microsoft.com/office/officeart/2005/8/layout/hierarchy1"/>
    <dgm:cxn modelId="{A754B52E-5F9F-BC41-8A8E-6E4146EA9D3A}" type="presOf" srcId="{8C37C12F-BA14-2647-B1DB-A98F4B0DDF69}" destId="{C8941D7E-C234-1B4A-BFCA-1E14AA8F4E40}" srcOrd="0" destOrd="0" presId="urn:microsoft.com/office/officeart/2005/8/layout/hierarchy1"/>
    <dgm:cxn modelId="{EF9225E1-CFD1-354C-A648-EEA9883D7B1A}" type="presOf" srcId="{D93D7BFE-8281-D04C-8529-85A95F3CB52D}" destId="{E04AB807-D110-3A44-91E7-14C05DAB0FFA}" srcOrd="0" destOrd="0" presId="urn:microsoft.com/office/officeart/2005/8/layout/hierarchy1"/>
    <dgm:cxn modelId="{C8E6239A-9119-614F-AE9C-7F11BA0D3BB9}" type="presOf" srcId="{6764823F-5D3B-154B-8D93-334493ED6417}" destId="{1432237C-8CC6-F548-84ED-23411EDFC8A4}" srcOrd="0" destOrd="0" presId="urn:microsoft.com/office/officeart/2005/8/layout/hierarchy1"/>
    <dgm:cxn modelId="{6F561121-E7E6-DE42-B98C-B9FF67412BAC}" type="presOf" srcId="{75979AE3-0B0E-BD40-AEA4-B38FD5A4EC1A}" destId="{71C89EBC-F8BB-774D-9913-E24FBA856FF4}" srcOrd="0" destOrd="0" presId="urn:microsoft.com/office/officeart/2005/8/layout/hierarchy1"/>
    <dgm:cxn modelId="{EAB58FC3-8E6D-DB4D-A337-15E29BF4B126}" type="presOf" srcId="{5CD7BEE0-C92A-4941-8BFB-B74818829709}" destId="{0A80BE62-DDE8-D94D-B70B-C42113516AD0}" srcOrd="0" destOrd="0" presId="urn:microsoft.com/office/officeart/2005/8/layout/hierarchy1"/>
    <dgm:cxn modelId="{ECAE36E5-BF94-BE4D-8991-100725F16118}" type="presOf" srcId="{43D2F69C-6F48-7A40-B842-DF3B96DB99AC}" destId="{4B33C30A-A551-D549-9A2A-974FEB23E3C8}" srcOrd="0" destOrd="0" presId="urn:microsoft.com/office/officeart/2005/8/layout/hierarchy1"/>
    <dgm:cxn modelId="{4E5F4D30-9C76-D04B-B3E4-8A5E9D02F3BC}" srcId="{E1FBDC93-C5B2-0749-A5A4-4447FFF7452A}" destId="{D93D7BFE-8281-D04C-8529-85A95F3CB52D}" srcOrd="0" destOrd="0" parTransId="{6422903B-8DCE-0E49-B2CC-1A1A34CBF345}" sibTransId="{C3818E77-D8C9-0A4C-860F-FDCB710F1F87}"/>
    <dgm:cxn modelId="{911A3EE8-99EB-6549-ADF7-3FF9BA502FA1}" type="presOf" srcId="{F6950476-52E3-794E-9B98-31E80BD848A4}" destId="{002500D5-B7EE-6A4B-92DB-A8E3111C561F}" srcOrd="0" destOrd="0" presId="urn:microsoft.com/office/officeart/2005/8/layout/hierarchy1"/>
    <dgm:cxn modelId="{CFE9B744-FA37-5042-B3D2-3503647CEFB5}" type="presOf" srcId="{25D0F255-A574-0548-A972-AFD048550A59}" destId="{63690B01-941A-0E46-9625-29D19DC54F66}" srcOrd="0" destOrd="0" presId="urn:microsoft.com/office/officeart/2005/8/layout/hierarchy1"/>
    <dgm:cxn modelId="{5D65953B-2A75-2A4B-A9C0-A7BFB13C5C84}" srcId="{D93D7BFE-8281-D04C-8529-85A95F3CB52D}" destId="{982D43B5-41B0-8B44-9F18-A6580E6C81F2}" srcOrd="0" destOrd="0" parTransId="{F2AE3AD0-841A-8947-A749-0BDFBB7436EC}" sibTransId="{F7D2C438-FA9D-9743-8FD0-56B401EE2288}"/>
    <dgm:cxn modelId="{11BE4CFF-6D0E-E947-9EBC-FE776E2809A4}" srcId="{5CD7BEE0-C92A-4941-8BFB-B74818829709}" destId="{47643675-0721-DA4E-97BE-D020FD6E8CD8}" srcOrd="3" destOrd="0" parTransId="{0D3D3093-1E4E-E147-816B-5E394993996E}" sibTransId="{33C6C30D-3460-FA48-86D6-448FC08B940F}"/>
    <dgm:cxn modelId="{CCBE2F77-77D1-7E47-982E-4D89C16C9F34}" type="presOf" srcId="{0D3D3093-1E4E-E147-816B-5E394993996E}" destId="{773EFA7F-0E18-2445-B3E6-DB50499D2F52}" srcOrd="0" destOrd="0" presId="urn:microsoft.com/office/officeart/2005/8/layout/hierarchy1"/>
    <dgm:cxn modelId="{4BFA0FFC-68A0-BA4D-86CA-AA0E84068A40}" srcId="{D90218E8-0415-B246-8982-0CE9493E2251}" destId="{75979AE3-0B0E-BD40-AEA4-B38FD5A4EC1A}" srcOrd="0" destOrd="0" parTransId="{2A81003D-E556-5847-9B4C-C139F99EB7FF}" sibTransId="{BD053434-70B6-944C-8CD3-9B1DC5F559FB}"/>
    <dgm:cxn modelId="{5DF8C2B6-BF14-7A4E-8E88-9706F0E250EC}" srcId="{D90218E8-0415-B246-8982-0CE9493E2251}" destId="{2062014A-6F7C-9D4E-B923-461D637D5ED7}" srcOrd="1" destOrd="0" parTransId="{8C37C12F-BA14-2647-B1DB-A98F4B0DDF69}" sibTransId="{A6346F96-7D07-1C4B-A157-0D833252E70C}"/>
    <dgm:cxn modelId="{92312B17-F0A8-334E-AB94-20EA73538E18}" srcId="{D93D7BFE-8281-D04C-8529-85A95F3CB52D}" destId="{5CD7BEE0-C92A-4941-8BFB-B74818829709}" srcOrd="1" destOrd="0" parTransId="{CA1A9B77-31DA-F44D-886A-047594B6C5A1}" sibTransId="{B42E3DD8-DECB-3442-8F9D-81CC7F277966}"/>
    <dgm:cxn modelId="{52A39B7C-AB4F-5648-B875-CC888431ED2E}" type="presOf" srcId="{47643675-0721-DA4E-97BE-D020FD6E8CD8}" destId="{62EFE709-B9B6-584D-97AD-353E4AA9326C}" srcOrd="0" destOrd="0" presId="urn:microsoft.com/office/officeart/2005/8/layout/hierarchy1"/>
    <dgm:cxn modelId="{6AFC57EB-499E-9443-8087-9C59B6983D13}" type="presOf" srcId="{E716DCA7-2BB6-6B4E-9A91-28FC5F6E09E2}" destId="{842741CF-49BA-3844-984C-2D6608287DA4}" srcOrd="0" destOrd="0" presId="urn:microsoft.com/office/officeart/2005/8/layout/hierarchy1"/>
    <dgm:cxn modelId="{B2EE92EF-4324-EB4B-9168-A7A75A2867BF}" type="presOf" srcId="{2062014A-6F7C-9D4E-B923-461D637D5ED7}" destId="{3E89ED66-DC2B-1A43-80E1-BFC6A0BC2547}" srcOrd="0" destOrd="0" presId="urn:microsoft.com/office/officeart/2005/8/layout/hierarchy1"/>
    <dgm:cxn modelId="{182D5994-9DBA-0D4F-BDAA-7A181E43E8AB}" type="presOf" srcId="{0A9D5681-5DAE-0C40-939B-A7234EB31ED1}" destId="{3A607474-EF96-CF42-81A5-ECA4CBB95E96}" srcOrd="0" destOrd="0" presId="urn:microsoft.com/office/officeart/2005/8/layout/hierarchy1"/>
    <dgm:cxn modelId="{C4761938-61A1-F946-99AC-878826D8F3DA}" type="presOf" srcId="{DD8725E2-F18F-2E48-AEFD-FAE91C0AE1BC}" destId="{A8E7E9E2-7A25-D446-A63F-310279B2ACBC}" srcOrd="0" destOrd="0" presId="urn:microsoft.com/office/officeart/2005/8/layout/hierarchy1"/>
    <dgm:cxn modelId="{78704429-C49A-6A40-84CD-50F6FB3C56E6}" srcId="{5CD7BEE0-C92A-4941-8BFB-B74818829709}" destId="{9FB1A4BA-1816-1B40-B35B-BCCB009FF1B8}" srcOrd="2" destOrd="0" parTransId="{0A9D5681-5DAE-0C40-939B-A7234EB31ED1}" sibTransId="{4E955FE0-6F1D-2341-B584-5E9DAF53531F}"/>
    <dgm:cxn modelId="{673E0960-173A-B743-9D31-58F74772BAD5}" type="presOf" srcId="{3F06FEDB-F133-E74B-9588-F4BD5B7C675B}" destId="{803757C2-CACF-4D48-9540-E3DBF1186259}" srcOrd="0" destOrd="0" presId="urn:microsoft.com/office/officeart/2005/8/layout/hierarchy1"/>
    <dgm:cxn modelId="{67AD32FC-0E1A-A840-9C7E-C2A5CADAAE79}" srcId="{D93D7BFE-8281-D04C-8529-85A95F3CB52D}" destId="{E716DCA7-2BB6-6B4E-9A91-28FC5F6E09E2}" srcOrd="3" destOrd="0" parTransId="{663F40C8-C0B5-C341-A574-5D21E3DF8D98}" sibTransId="{4DEB7C7B-397E-7C48-8C4A-D75885CA429F}"/>
    <dgm:cxn modelId="{8553B763-0387-B540-96DD-578A51E37C48}" srcId="{5CD7BEE0-C92A-4941-8BFB-B74818829709}" destId="{25D0F255-A574-0548-A972-AFD048550A59}" srcOrd="1" destOrd="0" parTransId="{10F74805-2A4A-A94D-A7DD-CE2D97CA8C95}" sibTransId="{BF6BD1DD-DB08-F343-B87A-7861A14C8F83}"/>
    <dgm:cxn modelId="{073644BE-945A-774A-B646-E86695C33BA7}" type="presOf" srcId="{10F74805-2A4A-A94D-A7DD-CE2D97CA8C95}" destId="{D0D4BD9B-1103-8547-B719-B926627F191E}" srcOrd="0" destOrd="0" presId="urn:microsoft.com/office/officeart/2005/8/layout/hierarchy1"/>
    <dgm:cxn modelId="{3216C38E-B069-F341-801B-DC353A968D07}" type="presParOf" srcId="{E61580DF-9FB4-C24D-A05D-B772583C3995}" destId="{32C2EA43-D509-AA46-9EC1-D2086E2F5130}" srcOrd="0" destOrd="0" presId="urn:microsoft.com/office/officeart/2005/8/layout/hierarchy1"/>
    <dgm:cxn modelId="{766DDCB2-EFA0-8C40-850F-0DEEFAC1E818}" type="presParOf" srcId="{32C2EA43-D509-AA46-9EC1-D2086E2F5130}" destId="{D99311E6-C922-9041-9825-CF1B6B3B30E2}" srcOrd="0" destOrd="0" presId="urn:microsoft.com/office/officeart/2005/8/layout/hierarchy1"/>
    <dgm:cxn modelId="{37A19F4C-9486-B649-969D-BF4B8C27FD3E}" type="presParOf" srcId="{D99311E6-C922-9041-9825-CF1B6B3B30E2}" destId="{26F99E65-1E5C-B340-8A3C-F2BF09B897EF}" srcOrd="0" destOrd="0" presId="urn:microsoft.com/office/officeart/2005/8/layout/hierarchy1"/>
    <dgm:cxn modelId="{77E18775-CCED-934D-9DCD-9C714455777C}" type="presParOf" srcId="{D99311E6-C922-9041-9825-CF1B6B3B30E2}" destId="{E04AB807-D110-3A44-91E7-14C05DAB0FFA}" srcOrd="1" destOrd="0" presId="urn:microsoft.com/office/officeart/2005/8/layout/hierarchy1"/>
    <dgm:cxn modelId="{5FE2AC70-D82D-C344-AA0A-543DCCC31526}" type="presParOf" srcId="{32C2EA43-D509-AA46-9EC1-D2086E2F5130}" destId="{27669F94-08A3-7141-A8AC-2ADB30E9DC75}" srcOrd="1" destOrd="0" presId="urn:microsoft.com/office/officeart/2005/8/layout/hierarchy1"/>
    <dgm:cxn modelId="{1E5A6752-D376-3042-9CB6-AF915324E270}" type="presParOf" srcId="{27669F94-08A3-7141-A8AC-2ADB30E9DC75}" destId="{B0E39D64-E013-4144-893E-5045C8DCEB97}" srcOrd="0" destOrd="0" presId="urn:microsoft.com/office/officeart/2005/8/layout/hierarchy1"/>
    <dgm:cxn modelId="{E4E91E54-1D46-0745-AAC4-0178B848E5AF}" type="presParOf" srcId="{27669F94-08A3-7141-A8AC-2ADB30E9DC75}" destId="{9681EF80-654F-BA43-8721-57B79B1D2EC5}" srcOrd="1" destOrd="0" presId="urn:microsoft.com/office/officeart/2005/8/layout/hierarchy1"/>
    <dgm:cxn modelId="{29E989B8-E094-AD42-BBE3-3C4A3DE0342C}" type="presParOf" srcId="{9681EF80-654F-BA43-8721-57B79B1D2EC5}" destId="{A0897EBF-F5B2-C249-B6A3-4FE5B27964E0}" srcOrd="0" destOrd="0" presId="urn:microsoft.com/office/officeart/2005/8/layout/hierarchy1"/>
    <dgm:cxn modelId="{4A24DA5C-C8F3-FE4F-A0E6-8E1E42F70AFB}" type="presParOf" srcId="{A0897EBF-F5B2-C249-B6A3-4FE5B27964E0}" destId="{59E16E18-BFC6-424C-B59C-1D003BDCBA28}" srcOrd="0" destOrd="0" presId="urn:microsoft.com/office/officeart/2005/8/layout/hierarchy1"/>
    <dgm:cxn modelId="{1FDFC8CB-E124-CF44-8E9D-8E710AEA35EC}" type="presParOf" srcId="{A0897EBF-F5B2-C249-B6A3-4FE5B27964E0}" destId="{CDF4BA39-599F-C149-BCB6-CAC1D2B2CC78}" srcOrd="1" destOrd="0" presId="urn:microsoft.com/office/officeart/2005/8/layout/hierarchy1"/>
    <dgm:cxn modelId="{94947BD4-582D-9947-9520-8FC3683B9798}" type="presParOf" srcId="{9681EF80-654F-BA43-8721-57B79B1D2EC5}" destId="{07CB2AA6-5B71-2641-AA4F-5CD5CECEE76A}" srcOrd="1" destOrd="0" presId="urn:microsoft.com/office/officeart/2005/8/layout/hierarchy1"/>
    <dgm:cxn modelId="{C2DD219A-2AB6-CB4B-A72A-31F8221AD821}" type="presParOf" srcId="{27669F94-08A3-7141-A8AC-2ADB30E9DC75}" destId="{097B70C2-E574-554C-BC15-ACE0CDF4BDBB}" srcOrd="2" destOrd="0" presId="urn:microsoft.com/office/officeart/2005/8/layout/hierarchy1"/>
    <dgm:cxn modelId="{4AA2ED8C-A89D-D04A-9C3B-656BF63E143F}" type="presParOf" srcId="{27669F94-08A3-7141-A8AC-2ADB30E9DC75}" destId="{1434BAB6-8844-7E48-8B3C-CA4635DC1DD9}" srcOrd="3" destOrd="0" presId="urn:microsoft.com/office/officeart/2005/8/layout/hierarchy1"/>
    <dgm:cxn modelId="{6A9D767C-89EA-B841-8B63-950B0044854A}" type="presParOf" srcId="{1434BAB6-8844-7E48-8B3C-CA4635DC1DD9}" destId="{CB9D3C3D-67C9-0A4F-BEA5-0CF5A56718E2}" srcOrd="0" destOrd="0" presId="urn:microsoft.com/office/officeart/2005/8/layout/hierarchy1"/>
    <dgm:cxn modelId="{3F12F369-6DF8-E443-B1A9-02B073B716B5}" type="presParOf" srcId="{CB9D3C3D-67C9-0A4F-BEA5-0CF5A56718E2}" destId="{D37E7056-82BE-1E49-806E-2BD8E5D72FCB}" srcOrd="0" destOrd="0" presId="urn:microsoft.com/office/officeart/2005/8/layout/hierarchy1"/>
    <dgm:cxn modelId="{DD740C13-A66A-8547-977A-B9846C1DF896}" type="presParOf" srcId="{CB9D3C3D-67C9-0A4F-BEA5-0CF5A56718E2}" destId="{0A80BE62-DDE8-D94D-B70B-C42113516AD0}" srcOrd="1" destOrd="0" presId="urn:microsoft.com/office/officeart/2005/8/layout/hierarchy1"/>
    <dgm:cxn modelId="{CCC6957E-4167-D745-85DD-CD652BB99DE9}" type="presParOf" srcId="{1434BAB6-8844-7E48-8B3C-CA4635DC1DD9}" destId="{3C289072-70BF-764B-85FD-FDC8DBE0DFBE}" srcOrd="1" destOrd="0" presId="urn:microsoft.com/office/officeart/2005/8/layout/hierarchy1"/>
    <dgm:cxn modelId="{07F055F7-AFB8-DD42-A0F0-54E87DA04095}" type="presParOf" srcId="{3C289072-70BF-764B-85FD-FDC8DBE0DFBE}" destId="{C64E0F22-107C-DD40-B596-0CCDDEA49D68}" srcOrd="0" destOrd="0" presId="urn:microsoft.com/office/officeart/2005/8/layout/hierarchy1"/>
    <dgm:cxn modelId="{83CF6E20-650E-A94F-AF87-A1311285179F}" type="presParOf" srcId="{3C289072-70BF-764B-85FD-FDC8DBE0DFBE}" destId="{2B1D3099-0E6E-E04E-8E97-2D0784B03C9F}" srcOrd="1" destOrd="0" presId="urn:microsoft.com/office/officeart/2005/8/layout/hierarchy1"/>
    <dgm:cxn modelId="{A8255705-EB82-774D-A7BF-5A77C45C60F7}" type="presParOf" srcId="{2B1D3099-0E6E-E04E-8E97-2D0784B03C9F}" destId="{225425D8-0A03-8341-94A6-312865C7294D}" srcOrd="0" destOrd="0" presId="urn:microsoft.com/office/officeart/2005/8/layout/hierarchy1"/>
    <dgm:cxn modelId="{8F2975F8-15AE-7441-BB32-55F6EEA4A1BE}" type="presParOf" srcId="{225425D8-0A03-8341-94A6-312865C7294D}" destId="{B593F76D-7E50-6C47-AAE2-684AD648D23E}" srcOrd="0" destOrd="0" presId="urn:microsoft.com/office/officeart/2005/8/layout/hierarchy1"/>
    <dgm:cxn modelId="{6642EDAF-370D-5F46-923B-27DEF8D307BD}" type="presParOf" srcId="{225425D8-0A03-8341-94A6-312865C7294D}" destId="{664AAE09-E165-9748-A9E1-3449024ED310}" srcOrd="1" destOrd="0" presId="urn:microsoft.com/office/officeart/2005/8/layout/hierarchy1"/>
    <dgm:cxn modelId="{FD70D014-3A1C-AF40-B4BD-DFD1769A02F8}" type="presParOf" srcId="{2B1D3099-0E6E-E04E-8E97-2D0784B03C9F}" destId="{0AB36A95-9743-C945-84B7-EE5165CFA41D}" srcOrd="1" destOrd="0" presId="urn:microsoft.com/office/officeart/2005/8/layout/hierarchy1"/>
    <dgm:cxn modelId="{95CE70DA-8C7A-2344-AF68-9EFD2AD81E73}" type="presParOf" srcId="{3C289072-70BF-764B-85FD-FDC8DBE0DFBE}" destId="{D0D4BD9B-1103-8547-B719-B926627F191E}" srcOrd="2" destOrd="0" presId="urn:microsoft.com/office/officeart/2005/8/layout/hierarchy1"/>
    <dgm:cxn modelId="{3DCBCD72-B03E-A841-931A-3514EBE2FE27}" type="presParOf" srcId="{3C289072-70BF-764B-85FD-FDC8DBE0DFBE}" destId="{86F1A6C5-B958-B142-8073-173E145C0744}" srcOrd="3" destOrd="0" presId="urn:microsoft.com/office/officeart/2005/8/layout/hierarchy1"/>
    <dgm:cxn modelId="{27B0B4F6-E305-4D4B-B853-5BCBD199F188}" type="presParOf" srcId="{86F1A6C5-B958-B142-8073-173E145C0744}" destId="{770EE270-BCEE-464C-9DEE-42BAEAEA5EAD}" srcOrd="0" destOrd="0" presId="urn:microsoft.com/office/officeart/2005/8/layout/hierarchy1"/>
    <dgm:cxn modelId="{155DDDF6-9EA6-524D-8080-6CD3E91A824C}" type="presParOf" srcId="{770EE270-BCEE-464C-9DEE-42BAEAEA5EAD}" destId="{FDEAC689-FC7B-044B-A97A-9789112FEED9}" srcOrd="0" destOrd="0" presId="urn:microsoft.com/office/officeart/2005/8/layout/hierarchy1"/>
    <dgm:cxn modelId="{8E19B7BB-D8AC-A14F-98CB-C0F8BDD423B7}" type="presParOf" srcId="{770EE270-BCEE-464C-9DEE-42BAEAEA5EAD}" destId="{63690B01-941A-0E46-9625-29D19DC54F66}" srcOrd="1" destOrd="0" presId="urn:microsoft.com/office/officeart/2005/8/layout/hierarchy1"/>
    <dgm:cxn modelId="{CBC7982B-B1F6-054F-BD03-7DD1BD64A6C6}" type="presParOf" srcId="{86F1A6C5-B958-B142-8073-173E145C0744}" destId="{C21B578B-19D8-3A44-8118-1470F89FC589}" srcOrd="1" destOrd="0" presId="urn:microsoft.com/office/officeart/2005/8/layout/hierarchy1"/>
    <dgm:cxn modelId="{7AB9E57A-E4C6-FC45-BA5E-8B856DD68FB8}" type="presParOf" srcId="{3C289072-70BF-764B-85FD-FDC8DBE0DFBE}" destId="{3A607474-EF96-CF42-81A5-ECA4CBB95E96}" srcOrd="4" destOrd="0" presId="urn:microsoft.com/office/officeart/2005/8/layout/hierarchy1"/>
    <dgm:cxn modelId="{FE8FB407-C815-B04E-9CD2-C16AA22E718D}" type="presParOf" srcId="{3C289072-70BF-764B-85FD-FDC8DBE0DFBE}" destId="{519C22D5-ED62-5543-8B78-552A3F52552C}" srcOrd="5" destOrd="0" presId="urn:microsoft.com/office/officeart/2005/8/layout/hierarchy1"/>
    <dgm:cxn modelId="{C3AFCD9F-3E68-ED4E-A2BE-A7B0483D2B52}" type="presParOf" srcId="{519C22D5-ED62-5543-8B78-552A3F52552C}" destId="{286C2695-CE5E-7841-8F7D-17AEC6CAF88D}" srcOrd="0" destOrd="0" presId="urn:microsoft.com/office/officeart/2005/8/layout/hierarchy1"/>
    <dgm:cxn modelId="{1AB1388A-ED59-E546-B2F1-12811177B44F}" type="presParOf" srcId="{286C2695-CE5E-7841-8F7D-17AEC6CAF88D}" destId="{DD41DECD-87DC-0746-9105-84ECC6A3F5D5}" srcOrd="0" destOrd="0" presId="urn:microsoft.com/office/officeart/2005/8/layout/hierarchy1"/>
    <dgm:cxn modelId="{29D83AE3-5315-B341-873E-9E1C39FBEC45}" type="presParOf" srcId="{286C2695-CE5E-7841-8F7D-17AEC6CAF88D}" destId="{20D85701-28AE-E243-8B10-2DAFC21EE8EE}" srcOrd="1" destOrd="0" presId="urn:microsoft.com/office/officeart/2005/8/layout/hierarchy1"/>
    <dgm:cxn modelId="{DB125E0D-895B-D747-B760-9A73EF5AD167}" type="presParOf" srcId="{519C22D5-ED62-5543-8B78-552A3F52552C}" destId="{50376D01-592F-6C4D-B4BD-031F2C4262B9}" srcOrd="1" destOrd="0" presId="urn:microsoft.com/office/officeart/2005/8/layout/hierarchy1"/>
    <dgm:cxn modelId="{1BDBB30B-3E31-3145-A2DD-291E7B034F65}" type="presParOf" srcId="{3C289072-70BF-764B-85FD-FDC8DBE0DFBE}" destId="{773EFA7F-0E18-2445-B3E6-DB50499D2F52}" srcOrd="6" destOrd="0" presId="urn:microsoft.com/office/officeart/2005/8/layout/hierarchy1"/>
    <dgm:cxn modelId="{CEE63551-2CF6-044E-88EE-B4E52E4356E6}" type="presParOf" srcId="{3C289072-70BF-764B-85FD-FDC8DBE0DFBE}" destId="{C7702BE4-5646-B447-A01C-4127182C5783}" srcOrd="7" destOrd="0" presId="urn:microsoft.com/office/officeart/2005/8/layout/hierarchy1"/>
    <dgm:cxn modelId="{4078732F-021E-2C4B-A3F8-4AFC2C07EBF2}" type="presParOf" srcId="{C7702BE4-5646-B447-A01C-4127182C5783}" destId="{1ABB3C0C-BEB5-A845-8CCF-0D4260998255}" srcOrd="0" destOrd="0" presId="urn:microsoft.com/office/officeart/2005/8/layout/hierarchy1"/>
    <dgm:cxn modelId="{3D3E2A21-B144-674E-8DF5-385EA50D11A9}" type="presParOf" srcId="{1ABB3C0C-BEB5-A845-8CCF-0D4260998255}" destId="{7FBFDD98-53CB-6740-85BD-F976FA240A40}" srcOrd="0" destOrd="0" presId="urn:microsoft.com/office/officeart/2005/8/layout/hierarchy1"/>
    <dgm:cxn modelId="{86970DCC-103D-C94E-BED6-FCF9348A1127}" type="presParOf" srcId="{1ABB3C0C-BEB5-A845-8CCF-0D4260998255}" destId="{62EFE709-B9B6-584D-97AD-353E4AA9326C}" srcOrd="1" destOrd="0" presId="urn:microsoft.com/office/officeart/2005/8/layout/hierarchy1"/>
    <dgm:cxn modelId="{713A7247-B5E1-3140-A604-FB8D785F88CF}" type="presParOf" srcId="{C7702BE4-5646-B447-A01C-4127182C5783}" destId="{F948181C-AB6F-774C-A49D-6C44D7963C6D}" srcOrd="1" destOrd="0" presId="urn:microsoft.com/office/officeart/2005/8/layout/hierarchy1"/>
    <dgm:cxn modelId="{3476EEB4-00D4-4D4D-BECC-FF0BF49D4A04}" type="presParOf" srcId="{27669F94-08A3-7141-A8AC-2ADB30E9DC75}" destId="{4B33C30A-A551-D549-9A2A-974FEB23E3C8}" srcOrd="4" destOrd="0" presId="urn:microsoft.com/office/officeart/2005/8/layout/hierarchy1"/>
    <dgm:cxn modelId="{53AC3496-214B-2C46-A8A8-4D9A173247F6}" type="presParOf" srcId="{27669F94-08A3-7141-A8AC-2ADB30E9DC75}" destId="{3C57C69D-3668-BD45-999D-080C579EEAD3}" srcOrd="5" destOrd="0" presId="urn:microsoft.com/office/officeart/2005/8/layout/hierarchy1"/>
    <dgm:cxn modelId="{3437AC2C-A491-2C4C-AF41-9F934CE9FCB3}" type="presParOf" srcId="{3C57C69D-3668-BD45-999D-080C579EEAD3}" destId="{19CE01F5-4182-AF4D-A289-9DA6FB47D0A8}" srcOrd="0" destOrd="0" presId="urn:microsoft.com/office/officeart/2005/8/layout/hierarchy1"/>
    <dgm:cxn modelId="{39547798-CDA8-F149-A73B-A60EAF29A9BD}" type="presParOf" srcId="{19CE01F5-4182-AF4D-A289-9DA6FB47D0A8}" destId="{EFA41EAD-51E1-D84A-9E07-701F48714787}" srcOrd="0" destOrd="0" presId="urn:microsoft.com/office/officeart/2005/8/layout/hierarchy1"/>
    <dgm:cxn modelId="{1A9FDC8E-7B27-1646-886B-653928958E5B}" type="presParOf" srcId="{19CE01F5-4182-AF4D-A289-9DA6FB47D0A8}" destId="{803757C2-CACF-4D48-9540-E3DBF1186259}" srcOrd="1" destOrd="0" presId="urn:microsoft.com/office/officeart/2005/8/layout/hierarchy1"/>
    <dgm:cxn modelId="{62C2BE3C-35E9-544D-84FE-6B51A866C104}" type="presParOf" srcId="{3C57C69D-3668-BD45-999D-080C579EEAD3}" destId="{15B5138D-6CC5-2946-B153-930DCD63DE6D}" srcOrd="1" destOrd="0" presId="urn:microsoft.com/office/officeart/2005/8/layout/hierarchy1"/>
    <dgm:cxn modelId="{26C23415-C424-2C40-9098-19C1AFC24A3F}" type="presParOf" srcId="{27669F94-08A3-7141-A8AC-2ADB30E9DC75}" destId="{3CED479A-3CB1-6745-90EC-22AFCC83B4BC}" srcOrd="6" destOrd="0" presId="urn:microsoft.com/office/officeart/2005/8/layout/hierarchy1"/>
    <dgm:cxn modelId="{3F60E755-E2CD-0A42-ABFD-024AEC1451DF}" type="presParOf" srcId="{27669F94-08A3-7141-A8AC-2ADB30E9DC75}" destId="{5DDDD69E-0FA1-2E4E-B280-5ADAC638D9E7}" srcOrd="7" destOrd="0" presId="urn:microsoft.com/office/officeart/2005/8/layout/hierarchy1"/>
    <dgm:cxn modelId="{5AD86DA9-5566-4D40-BFDB-DA843141CFA3}" type="presParOf" srcId="{5DDDD69E-0FA1-2E4E-B280-5ADAC638D9E7}" destId="{F982E27B-479F-EB40-9069-3D934D008679}" srcOrd="0" destOrd="0" presId="urn:microsoft.com/office/officeart/2005/8/layout/hierarchy1"/>
    <dgm:cxn modelId="{4D74DA40-276B-9446-9644-5C5A6048F859}" type="presParOf" srcId="{F982E27B-479F-EB40-9069-3D934D008679}" destId="{CACB6A59-CCF6-3549-8A1A-D95A5B81F9B1}" srcOrd="0" destOrd="0" presId="urn:microsoft.com/office/officeart/2005/8/layout/hierarchy1"/>
    <dgm:cxn modelId="{1D342714-8F85-1941-9DE5-D625FF88D781}" type="presParOf" srcId="{F982E27B-479F-EB40-9069-3D934D008679}" destId="{842741CF-49BA-3844-984C-2D6608287DA4}" srcOrd="1" destOrd="0" presId="urn:microsoft.com/office/officeart/2005/8/layout/hierarchy1"/>
    <dgm:cxn modelId="{594111FC-FCA2-E44E-AF06-AB74F66C86C8}" type="presParOf" srcId="{5DDDD69E-0FA1-2E4E-B280-5ADAC638D9E7}" destId="{D75629F1-76FA-D24C-AAA2-433FF93D30B7}" srcOrd="1" destOrd="0" presId="urn:microsoft.com/office/officeart/2005/8/layout/hierarchy1"/>
    <dgm:cxn modelId="{FE71A0E0-754B-9F44-8998-AB6324117735}" type="presParOf" srcId="{27669F94-08A3-7141-A8AC-2ADB30E9DC75}" destId="{002500D5-B7EE-6A4B-92DB-A8E3111C561F}" srcOrd="8" destOrd="0" presId="urn:microsoft.com/office/officeart/2005/8/layout/hierarchy1"/>
    <dgm:cxn modelId="{18B6BDB6-6CC3-DB4A-B822-864A8508CACD}" type="presParOf" srcId="{27669F94-08A3-7141-A8AC-2ADB30E9DC75}" destId="{C0E02750-3326-334D-9502-0944BD5241A4}" srcOrd="9" destOrd="0" presId="urn:microsoft.com/office/officeart/2005/8/layout/hierarchy1"/>
    <dgm:cxn modelId="{57BD657E-39DF-BE47-9338-A9A2624E5762}" type="presParOf" srcId="{C0E02750-3326-334D-9502-0944BD5241A4}" destId="{EC6045EC-93CE-1C43-A9CB-23ECBEF8A8DD}" srcOrd="0" destOrd="0" presId="urn:microsoft.com/office/officeart/2005/8/layout/hierarchy1"/>
    <dgm:cxn modelId="{1EEA9191-9AA0-FB47-8BFD-1662223484DC}" type="presParOf" srcId="{EC6045EC-93CE-1C43-A9CB-23ECBEF8A8DD}" destId="{3AADAD4F-A119-8C4E-88CD-9E65EB8E0AA6}" srcOrd="0" destOrd="0" presId="urn:microsoft.com/office/officeart/2005/8/layout/hierarchy1"/>
    <dgm:cxn modelId="{9E1632E0-5209-C74C-947C-9498B172630C}" type="presParOf" srcId="{EC6045EC-93CE-1C43-A9CB-23ECBEF8A8DD}" destId="{1432237C-8CC6-F548-84ED-23411EDFC8A4}" srcOrd="1" destOrd="0" presId="urn:microsoft.com/office/officeart/2005/8/layout/hierarchy1"/>
    <dgm:cxn modelId="{22F15124-FF6F-194A-82BF-59E61E9B53CF}" type="presParOf" srcId="{C0E02750-3326-334D-9502-0944BD5241A4}" destId="{57D4A4D0-021A-254F-88E7-B06C9C663549}" srcOrd="1" destOrd="0" presId="urn:microsoft.com/office/officeart/2005/8/layout/hierarchy1"/>
    <dgm:cxn modelId="{F526FC5A-A47F-D441-933C-9499A00297B1}" type="presParOf" srcId="{27669F94-08A3-7141-A8AC-2ADB30E9DC75}" destId="{A8E7E9E2-7A25-D446-A63F-310279B2ACBC}" srcOrd="10" destOrd="0" presId="urn:microsoft.com/office/officeart/2005/8/layout/hierarchy1"/>
    <dgm:cxn modelId="{A9F6490B-CE91-7748-8285-5BF53FB2F225}" type="presParOf" srcId="{27669F94-08A3-7141-A8AC-2ADB30E9DC75}" destId="{4A898742-DB47-FA45-B201-5DEB6E74CE5E}" srcOrd="11" destOrd="0" presId="urn:microsoft.com/office/officeart/2005/8/layout/hierarchy1"/>
    <dgm:cxn modelId="{E585313B-4729-744E-9181-11137B35EEFA}" type="presParOf" srcId="{4A898742-DB47-FA45-B201-5DEB6E74CE5E}" destId="{58E3F199-F82F-7D4D-AF69-CAB285D77A88}" srcOrd="0" destOrd="0" presId="urn:microsoft.com/office/officeart/2005/8/layout/hierarchy1"/>
    <dgm:cxn modelId="{B40F8981-0E15-3646-B1E3-7A6FB0E80759}" type="presParOf" srcId="{58E3F199-F82F-7D4D-AF69-CAB285D77A88}" destId="{2ED7E6BD-B3FB-BD43-820C-1CF9D3B7843F}" srcOrd="0" destOrd="0" presId="urn:microsoft.com/office/officeart/2005/8/layout/hierarchy1"/>
    <dgm:cxn modelId="{EAF7A20D-82F0-3245-BB36-0FDD463DBAC3}" type="presParOf" srcId="{58E3F199-F82F-7D4D-AF69-CAB285D77A88}" destId="{077575D4-D0F1-674D-8740-FD5E21007FE3}" srcOrd="1" destOrd="0" presId="urn:microsoft.com/office/officeart/2005/8/layout/hierarchy1"/>
    <dgm:cxn modelId="{DF7C8CA7-B46B-0A4F-B63C-6DAAFAA23C17}" type="presParOf" srcId="{4A898742-DB47-FA45-B201-5DEB6E74CE5E}" destId="{753B3378-E8BB-EE4F-8113-16EEF81665AE}" srcOrd="1" destOrd="0" presId="urn:microsoft.com/office/officeart/2005/8/layout/hierarchy1"/>
    <dgm:cxn modelId="{235DE0C6-BE53-7045-B958-8D7FD27B21FA}" type="presParOf" srcId="{753B3378-E8BB-EE4F-8113-16EEF81665AE}" destId="{9041CABF-81D7-1542-A688-90E0D1C403FC}" srcOrd="0" destOrd="0" presId="urn:microsoft.com/office/officeart/2005/8/layout/hierarchy1"/>
    <dgm:cxn modelId="{14007DB5-0043-EE40-AFEF-4C3C3E6C412F}" type="presParOf" srcId="{753B3378-E8BB-EE4F-8113-16EEF81665AE}" destId="{FB9AEC38-0B69-9A4F-A04C-F44E6AEA1720}" srcOrd="1" destOrd="0" presId="urn:microsoft.com/office/officeart/2005/8/layout/hierarchy1"/>
    <dgm:cxn modelId="{0C95AF3F-578C-9A42-B1D8-A303C26B5C99}" type="presParOf" srcId="{FB9AEC38-0B69-9A4F-A04C-F44E6AEA1720}" destId="{CAF313E5-B049-E340-980C-6AF2555E52C3}" srcOrd="0" destOrd="0" presId="urn:microsoft.com/office/officeart/2005/8/layout/hierarchy1"/>
    <dgm:cxn modelId="{9B09A075-89D6-5848-B12A-53FC8DF1523E}" type="presParOf" srcId="{CAF313E5-B049-E340-980C-6AF2555E52C3}" destId="{CEE55057-432B-2B47-9AA7-A35C875B1B7D}" srcOrd="0" destOrd="0" presId="urn:microsoft.com/office/officeart/2005/8/layout/hierarchy1"/>
    <dgm:cxn modelId="{FF039F3E-9EFB-1E40-A2D5-6BE9EFCE9768}" type="presParOf" srcId="{CAF313E5-B049-E340-980C-6AF2555E52C3}" destId="{BE6B5816-84A5-8646-B2C2-5076692DE1A6}" srcOrd="1" destOrd="0" presId="urn:microsoft.com/office/officeart/2005/8/layout/hierarchy1"/>
    <dgm:cxn modelId="{78A2D8C5-E847-7947-8F5C-920D56727BE2}" type="presParOf" srcId="{FB9AEC38-0B69-9A4F-A04C-F44E6AEA1720}" destId="{59DDC114-7C8F-1041-8354-7A894309331A}" srcOrd="1" destOrd="0" presId="urn:microsoft.com/office/officeart/2005/8/layout/hierarchy1"/>
    <dgm:cxn modelId="{D7E1B57F-C32F-754C-9AA2-D2E5FEE9EF62}" type="presParOf" srcId="{27669F94-08A3-7141-A8AC-2ADB30E9DC75}" destId="{B34D7A0D-3EDE-2B45-AC69-5901B5A75C70}" srcOrd="12" destOrd="0" presId="urn:microsoft.com/office/officeart/2005/8/layout/hierarchy1"/>
    <dgm:cxn modelId="{D26B2DC1-CA2F-CF48-BF61-DDDFF5DA3ECE}" type="presParOf" srcId="{27669F94-08A3-7141-A8AC-2ADB30E9DC75}" destId="{068FF6C6-1E44-4345-A715-F6E87BA50389}" srcOrd="13" destOrd="0" presId="urn:microsoft.com/office/officeart/2005/8/layout/hierarchy1"/>
    <dgm:cxn modelId="{C7A0EA54-AFD9-4F43-BBA2-CC57B8BB0A48}" type="presParOf" srcId="{068FF6C6-1E44-4345-A715-F6E87BA50389}" destId="{557C8D6D-6D8C-E14E-A6C4-78A23876ED1F}" srcOrd="0" destOrd="0" presId="urn:microsoft.com/office/officeart/2005/8/layout/hierarchy1"/>
    <dgm:cxn modelId="{99F5EE26-3036-D643-B83B-64C03317FD87}" type="presParOf" srcId="{557C8D6D-6D8C-E14E-A6C4-78A23876ED1F}" destId="{342F31E1-4A09-5E44-A5C9-CA32F8179E59}" srcOrd="0" destOrd="0" presId="urn:microsoft.com/office/officeart/2005/8/layout/hierarchy1"/>
    <dgm:cxn modelId="{D96A7AE8-A719-754D-AD4D-1E4D2EEEE869}" type="presParOf" srcId="{557C8D6D-6D8C-E14E-A6C4-78A23876ED1F}" destId="{FEF2F355-3733-C843-A7E1-4D1F855AEB0D}" srcOrd="1" destOrd="0" presId="urn:microsoft.com/office/officeart/2005/8/layout/hierarchy1"/>
    <dgm:cxn modelId="{B37CF0CC-26DF-7F49-A436-1596479569BE}" type="presParOf" srcId="{068FF6C6-1E44-4345-A715-F6E87BA50389}" destId="{9F36EF2A-21DC-D34E-9692-D35A3A78C005}" srcOrd="1" destOrd="0" presId="urn:microsoft.com/office/officeart/2005/8/layout/hierarchy1"/>
    <dgm:cxn modelId="{D21111AB-BAEC-0A4D-B9E2-E52788AA6EA7}" type="presParOf" srcId="{9F36EF2A-21DC-D34E-9692-D35A3A78C005}" destId="{87CD9153-546C-4E40-8295-E26DABEA5C33}" srcOrd="0" destOrd="0" presId="urn:microsoft.com/office/officeart/2005/8/layout/hierarchy1"/>
    <dgm:cxn modelId="{59B90703-3653-FC48-8108-0C7C083B8F51}" type="presParOf" srcId="{9F36EF2A-21DC-D34E-9692-D35A3A78C005}" destId="{AAEDB92C-B9C1-844A-B1D0-80A478E4FDE4}" srcOrd="1" destOrd="0" presId="urn:microsoft.com/office/officeart/2005/8/layout/hierarchy1"/>
    <dgm:cxn modelId="{939547EA-5C0D-C648-AB2D-442EBEBA7903}" type="presParOf" srcId="{AAEDB92C-B9C1-844A-B1D0-80A478E4FDE4}" destId="{C3A135EC-460F-3747-A829-50F118DF0BD9}" srcOrd="0" destOrd="0" presId="urn:microsoft.com/office/officeart/2005/8/layout/hierarchy1"/>
    <dgm:cxn modelId="{5DB43158-5EEA-3949-9DE0-7700046C65D7}" type="presParOf" srcId="{C3A135EC-460F-3747-A829-50F118DF0BD9}" destId="{86D3378C-6F18-7244-B8D0-6EDE6F95A827}" srcOrd="0" destOrd="0" presId="urn:microsoft.com/office/officeart/2005/8/layout/hierarchy1"/>
    <dgm:cxn modelId="{93143760-82F4-034D-9DD1-487962CE3A25}" type="presParOf" srcId="{C3A135EC-460F-3747-A829-50F118DF0BD9}" destId="{71C89EBC-F8BB-774D-9913-E24FBA856FF4}" srcOrd="1" destOrd="0" presId="urn:microsoft.com/office/officeart/2005/8/layout/hierarchy1"/>
    <dgm:cxn modelId="{2E6A645D-C3FA-7C43-86D6-4163E5B4C380}" type="presParOf" srcId="{AAEDB92C-B9C1-844A-B1D0-80A478E4FDE4}" destId="{757CB587-5D98-5341-8CD6-1F8ADF268557}" srcOrd="1" destOrd="0" presId="urn:microsoft.com/office/officeart/2005/8/layout/hierarchy1"/>
    <dgm:cxn modelId="{1E4B1395-44E5-DA4D-9916-AFC51EED67E8}" type="presParOf" srcId="{9F36EF2A-21DC-D34E-9692-D35A3A78C005}" destId="{C8941D7E-C234-1B4A-BFCA-1E14AA8F4E40}" srcOrd="2" destOrd="0" presId="urn:microsoft.com/office/officeart/2005/8/layout/hierarchy1"/>
    <dgm:cxn modelId="{7944C684-A409-154E-999D-3EBD42412918}" type="presParOf" srcId="{9F36EF2A-21DC-D34E-9692-D35A3A78C005}" destId="{8A864730-FD08-BF49-A9F3-CED6357D8B20}" srcOrd="3" destOrd="0" presId="urn:microsoft.com/office/officeart/2005/8/layout/hierarchy1"/>
    <dgm:cxn modelId="{02DB5F75-C7B1-164E-BD4A-DED51C95FE42}" type="presParOf" srcId="{8A864730-FD08-BF49-A9F3-CED6357D8B20}" destId="{4828B0F7-17F4-D14E-8E48-99E50A7A4849}" srcOrd="0" destOrd="0" presId="urn:microsoft.com/office/officeart/2005/8/layout/hierarchy1"/>
    <dgm:cxn modelId="{CEB7DCA1-94B6-A847-ADD9-BBBF37ABDCE2}" type="presParOf" srcId="{4828B0F7-17F4-D14E-8E48-99E50A7A4849}" destId="{9DBDA4B0-1CE3-2344-B610-017B69E1EA7D}" srcOrd="0" destOrd="0" presId="urn:microsoft.com/office/officeart/2005/8/layout/hierarchy1"/>
    <dgm:cxn modelId="{F9449489-22B8-2840-B423-050832A4764A}" type="presParOf" srcId="{4828B0F7-17F4-D14E-8E48-99E50A7A4849}" destId="{3E89ED66-DC2B-1A43-80E1-BFC6A0BC2547}" srcOrd="1" destOrd="0" presId="urn:microsoft.com/office/officeart/2005/8/layout/hierarchy1"/>
    <dgm:cxn modelId="{D3044F95-4885-AD4E-8074-5C0A0AC42EBA}" type="presParOf" srcId="{8A864730-FD08-BF49-A9F3-CED6357D8B20}" destId="{F7F815A4-4AF7-444C-B47B-A14392F9407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FBDC93-C5B2-0749-A5A4-4447FFF7452A}" type="doc">
      <dgm:prSet loTypeId="urn:microsoft.com/office/officeart/2005/8/layout/hierarchy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93D7BFE-8281-D04C-8529-85A95F3CB52D}">
      <dgm:prSet phldrT="[文本]"/>
      <dgm:spPr/>
      <dgm:t>
        <a:bodyPr/>
        <a:lstStyle/>
        <a:p>
          <a:r>
            <a:rPr lang="zh-CN" altLang="en-US" dirty="0" smtClean="0"/>
            <a:t>管理纬度</a:t>
          </a:r>
          <a:endParaRPr lang="zh-CN" altLang="en-US" dirty="0"/>
        </a:p>
      </dgm:t>
    </dgm:pt>
    <dgm:pt modelId="{6422903B-8DCE-0E49-B2CC-1A1A34CBF345}" type="par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C3818E77-D8C9-0A4C-860F-FDCB710F1F87}" type="sib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982D43B5-41B0-8B44-9F18-A6580E6C81F2}">
      <dgm:prSet phldrT="[文本]"/>
      <dgm:spPr/>
      <dgm:t>
        <a:bodyPr/>
        <a:lstStyle/>
        <a:p>
          <a:r>
            <a:rPr lang="zh-CN" altLang="en-US" dirty="0" smtClean="0"/>
            <a:t>指数</a:t>
          </a:r>
          <a:endParaRPr lang="zh-CN" altLang="en-US" dirty="0"/>
        </a:p>
      </dgm:t>
    </dgm:pt>
    <dgm:pt modelId="{F2AE3AD0-841A-8947-A749-0BDFBB7436EC}" type="par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F7D2C438-FA9D-9743-8FD0-56B401EE2288}" type="sib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5CD7BEE0-C92A-4941-8BFB-B74818829709}">
      <dgm:prSet phldrT="[文本]"/>
      <dgm:spPr/>
      <dgm:t>
        <a:bodyPr/>
        <a:lstStyle/>
        <a:p>
          <a:r>
            <a:rPr lang="zh-CN" altLang="en-US" dirty="0" smtClean="0"/>
            <a:t>非指数</a:t>
          </a:r>
          <a:endParaRPr lang="zh-CN" altLang="en-US" dirty="0"/>
        </a:p>
      </dgm:t>
    </dgm:pt>
    <dgm:pt modelId="{CA1A9B77-31DA-F44D-886A-047594B6C5A1}" type="par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B42E3DD8-DECB-3442-8F9D-81CC7F277966}" type="sib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155769C5-F646-6C49-B1E7-41257D61C760}">
      <dgm:prSet phldrT="[文本]"/>
      <dgm:spPr/>
      <dgm:t>
        <a:bodyPr/>
        <a:lstStyle/>
        <a:p>
          <a:r>
            <a:rPr lang="zh-CN" altLang="en-US" dirty="0" smtClean="0"/>
            <a:t>宽基指数</a:t>
          </a:r>
          <a:endParaRPr lang="zh-CN" altLang="en-US" dirty="0"/>
        </a:p>
      </dgm:t>
    </dgm:pt>
    <dgm:pt modelId="{3EE7B27C-758F-0B4B-86D6-9C7AC0641235}" type="parTrans" cxnId="{A404B341-6401-A347-B73C-2E775BF13600}">
      <dgm:prSet/>
      <dgm:spPr/>
      <dgm:t>
        <a:bodyPr/>
        <a:lstStyle/>
        <a:p>
          <a:endParaRPr lang="zh-CN" altLang="en-US"/>
        </a:p>
      </dgm:t>
    </dgm:pt>
    <dgm:pt modelId="{1D4C8BC1-6736-5B40-B0FC-356B1BF338FE}" type="sibTrans" cxnId="{A404B341-6401-A347-B73C-2E775BF13600}">
      <dgm:prSet/>
      <dgm:spPr/>
      <dgm:t>
        <a:bodyPr/>
        <a:lstStyle/>
        <a:p>
          <a:endParaRPr lang="zh-CN" altLang="en-US"/>
        </a:p>
      </dgm:t>
    </dgm:pt>
    <dgm:pt modelId="{25D0F255-A574-0548-A972-AFD048550A59}">
      <dgm:prSet/>
      <dgm:spPr/>
      <dgm:t>
        <a:bodyPr/>
        <a:lstStyle/>
        <a:p>
          <a:r>
            <a:rPr lang="zh-CN" altLang="en-US" dirty="0" smtClean="0"/>
            <a:t>行业指数</a:t>
          </a:r>
          <a:endParaRPr lang="zh-CN" altLang="en-US" dirty="0"/>
        </a:p>
      </dgm:t>
    </dgm:pt>
    <dgm:pt modelId="{10F74805-2A4A-A94D-A7DD-CE2D97CA8C95}" type="parTrans" cxnId="{8553B763-0387-B540-96DD-578A51E37C48}">
      <dgm:prSet/>
      <dgm:spPr/>
      <dgm:t>
        <a:bodyPr/>
        <a:lstStyle/>
        <a:p>
          <a:endParaRPr lang="zh-CN" altLang="en-US"/>
        </a:p>
      </dgm:t>
    </dgm:pt>
    <dgm:pt modelId="{BF6BD1DD-DB08-F343-B87A-7861A14C8F83}" type="sibTrans" cxnId="{8553B763-0387-B540-96DD-578A51E37C48}">
      <dgm:prSet/>
      <dgm:spPr/>
      <dgm:t>
        <a:bodyPr/>
        <a:lstStyle/>
        <a:p>
          <a:endParaRPr lang="zh-CN" altLang="en-US"/>
        </a:p>
      </dgm:t>
    </dgm:pt>
    <dgm:pt modelId="{9B1A1E9A-2082-BB4E-A5CD-9E5031533571}">
      <dgm:prSet/>
      <dgm:spPr/>
      <dgm:t>
        <a:bodyPr/>
        <a:lstStyle/>
        <a:p>
          <a:r>
            <a:rPr lang="zh-CN" altLang="en-US" dirty="0" smtClean="0"/>
            <a:t>上证</a:t>
          </a:r>
          <a:r>
            <a:rPr lang="en-US" altLang="zh-CN" dirty="0" smtClean="0"/>
            <a:t>50</a:t>
          </a:r>
          <a:endParaRPr lang="zh-CN" altLang="en-US" dirty="0"/>
        </a:p>
      </dgm:t>
    </dgm:pt>
    <dgm:pt modelId="{E143A598-CEC4-0A43-A04D-49DFD72750FF}" type="parTrans" cxnId="{6D40A226-5B29-A74A-96F0-6714E1CAE567}">
      <dgm:prSet/>
      <dgm:spPr/>
      <dgm:t>
        <a:bodyPr/>
        <a:lstStyle/>
        <a:p>
          <a:endParaRPr lang="zh-CN" altLang="en-US"/>
        </a:p>
      </dgm:t>
    </dgm:pt>
    <dgm:pt modelId="{1B2A4AE7-DAD4-6842-8D9F-B9A15E0930F3}" type="sibTrans" cxnId="{6D40A226-5B29-A74A-96F0-6714E1CAE567}">
      <dgm:prSet/>
      <dgm:spPr/>
      <dgm:t>
        <a:bodyPr/>
        <a:lstStyle/>
        <a:p>
          <a:endParaRPr lang="zh-CN" altLang="en-US"/>
        </a:p>
      </dgm:t>
    </dgm:pt>
    <dgm:pt modelId="{E23B3E41-0EF3-4C45-B96A-CC2789F6BF56}">
      <dgm:prSet/>
      <dgm:spPr/>
      <dgm:t>
        <a:bodyPr/>
        <a:lstStyle/>
        <a:p>
          <a:r>
            <a:rPr lang="zh-CN" altLang="en-US" dirty="0" smtClean="0"/>
            <a:t>沪深</a:t>
          </a:r>
          <a:r>
            <a:rPr lang="en-US" altLang="zh-CN" dirty="0" smtClean="0"/>
            <a:t>300</a:t>
          </a:r>
          <a:endParaRPr lang="zh-CN" altLang="en-US" dirty="0"/>
        </a:p>
      </dgm:t>
    </dgm:pt>
    <dgm:pt modelId="{A9088C10-7107-6440-ACC2-A943E1B20543}" type="parTrans" cxnId="{11E48DED-0D3C-3744-961F-835FA270BFAC}">
      <dgm:prSet/>
      <dgm:spPr/>
      <dgm:t>
        <a:bodyPr/>
        <a:lstStyle/>
        <a:p>
          <a:endParaRPr lang="zh-CN" altLang="en-US"/>
        </a:p>
      </dgm:t>
    </dgm:pt>
    <dgm:pt modelId="{7DE1EC57-F536-114F-9875-CD9E2241125B}" type="sibTrans" cxnId="{11E48DED-0D3C-3744-961F-835FA270BFAC}">
      <dgm:prSet/>
      <dgm:spPr/>
      <dgm:t>
        <a:bodyPr/>
        <a:lstStyle/>
        <a:p>
          <a:endParaRPr lang="zh-CN" altLang="en-US"/>
        </a:p>
      </dgm:t>
    </dgm:pt>
    <dgm:pt modelId="{16A4071F-1E2A-6F4D-ADD7-C9E488D65A07}">
      <dgm:prSet/>
      <dgm:spPr/>
      <dgm:t>
        <a:bodyPr/>
        <a:lstStyle/>
        <a:p>
          <a:r>
            <a:rPr lang="zh-CN" altLang="en-US" dirty="0" smtClean="0"/>
            <a:t>中证</a:t>
          </a:r>
          <a:r>
            <a:rPr lang="en-US" altLang="zh-CN" dirty="0" smtClean="0"/>
            <a:t>500</a:t>
          </a:r>
          <a:endParaRPr lang="zh-CN" altLang="en-US" dirty="0"/>
        </a:p>
      </dgm:t>
    </dgm:pt>
    <dgm:pt modelId="{33B30D03-A7E1-1847-ADD8-685C5FFAB526}" type="parTrans" cxnId="{FC52091C-A266-1F43-B3DE-66FC5DAE3259}">
      <dgm:prSet/>
      <dgm:spPr/>
      <dgm:t>
        <a:bodyPr/>
        <a:lstStyle/>
        <a:p>
          <a:endParaRPr lang="zh-CN" altLang="en-US"/>
        </a:p>
      </dgm:t>
    </dgm:pt>
    <dgm:pt modelId="{CF7AA9C1-1981-6147-9951-D589D73E430E}" type="sibTrans" cxnId="{FC52091C-A266-1F43-B3DE-66FC5DAE3259}">
      <dgm:prSet/>
      <dgm:spPr/>
      <dgm:t>
        <a:bodyPr/>
        <a:lstStyle/>
        <a:p>
          <a:endParaRPr lang="zh-CN" altLang="en-US"/>
        </a:p>
      </dgm:t>
    </dgm:pt>
    <dgm:pt modelId="{5A1ED51E-F1D8-C941-9A67-514654820D70}">
      <dgm:prSet/>
      <dgm:spPr/>
      <dgm:t>
        <a:bodyPr/>
        <a:lstStyle/>
        <a:p>
          <a:r>
            <a:rPr lang="zh-CN" altLang="en-US" dirty="0" smtClean="0"/>
            <a:t>创业板</a:t>
          </a:r>
          <a:endParaRPr lang="zh-CN" altLang="en-US" dirty="0"/>
        </a:p>
      </dgm:t>
    </dgm:pt>
    <dgm:pt modelId="{02A66C79-2F7B-BF44-B0A7-73D1A0356835}" type="parTrans" cxnId="{D10FF95F-1F26-D64A-B9FC-7219C7F696A0}">
      <dgm:prSet/>
      <dgm:spPr/>
      <dgm:t>
        <a:bodyPr/>
        <a:lstStyle/>
        <a:p>
          <a:endParaRPr lang="zh-CN" altLang="en-US"/>
        </a:p>
      </dgm:t>
    </dgm:pt>
    <dgm:pt modelId="{08CE14D0-5059-7945-B9EC-9726B05DB04B}" type="sibTrans" cxnId="{D10FF95F-1F26-D64A-B9FC-7219C7F696A0}">
      <dgm:prSet/>
      <dgm:spPr/>
      <dgm:t>
        <a:bodyPr/>
        <a:lstStyle/>
        <a:p>
          <a:endParaRPr lang="zh-CN" altLang="en-US"/>
        </a:p>
      </dgm:t>
    </dgm:pt>
    <dgm:pt modelId="{C4B6FAFB-4ADD-C74C-92E6-A76954DFC72D}">
      <dgm:prSet/>
      <dgm:spPr/>
      <dgm:t>
        <a:bodyPr/>
        <a:lstStyle/>
        <a:p>
          <a:r>
            <a:rPr lang="en-US" altLang="zh-CN" dirty="0" smtClean="0"/>
            <a:t>H</a:t>
          </a:r>
          <a:r>
            <a:rPr lang="zh-CN" altLang="en-US" dirty="0" smtClean="0"/>
            <a:t>股指数</a:t>
          </a:r>
          <a:endParaRPr lang="zh-CN" altLang="en-US" dirty="0"/>
        </a:p>
      </dgm:t>
    </dgm:pt>
    <dgm:pt modelId="{9CD46234-D4F9-3B4E-AB5C-5DADD4D4F568}" type="parTrans" cxnId="{7CBA2B98-4532-EE4E-9BC8-578E439EB37C}">
      <dgm:prSet/>
      <dgm:spPr/>
      <dgm:t>
        <a:bodyPr/>
        <a:lstStyle/>
        <a:p>
          <a:endParaRPr lang="zh-CN" altLang="en-US"/>
        </a:p>
      </dgm:t>
    </dgm:pt>
    <dgm:pt modelId="{49E72FC5-CBA0-334B-BBF1-6DB69FD6981F}" type="sibTrans" cxnId="{7CBA2B98-4532-EE4E-9BC8-578E439EB37C}">
      <dgm:prSet/>
      <dgm:spPr/>
      <dgm:t>
        <a:bodyPr/>
        <a:lstStyle/>
        <a:p>
          <a:endParaRPr lang="zh-CN" altLang="en-US"/>
        </a:p>
      </dgm:t>
    </dgm:pt>
    <dgm:pt modelId="{232071FC-CCDD-E44B-A1E8-9D21D9C59E7F}">
      <dgm:prSet/>
      <dgm:spPr/>
      <dgm:t>
        <a:bodyPr/>
        <a:lstStyle/>
        <a:p>
          <a:r>
            <a:rPr lang="zh-CN" altLang="en-US" dirty="0" smtClean="0"/>
            <a:t>。。。</a:t>
          </a:r>
          <a:endParaRPr lang="zh-CN" altLang="en-US" dirty="0"/>
        </a:p>
      </dgm:t>
    </dgm:pt>
    <dgm:pt modelId="{FFAAB82E-1581-4B4F-9FF8-EE1BFD2920A3}" type="parTrans" cxnId="{326D2F21-DDC1-8245-9C7C-84D01339B38F}">
      <dgm:prSet/>
      <dgm:spPr/>
      <dgm:t>
        <a:bodyPr/>
        <a:lstStyle/>
        <a:p>
          <a:endParaRPr lang="zh-CN" altLang="en-US"/>
        </a:p>
      </dgm:t>
    </dgm:pt>
    <dgm:pt modelId="{41C47B77-36F5-F243-B1D4-48B83384CA99}" type="sibTrans" cxnId="{326D2F21-DDC1-8245-9C7C-84D01339B38F}">
      <dgm:prSet/>
      <dgm:spPr/>
      <dgm:t>
        <a:bodyPr/>
        <a:lstStyle/>
        <a:p>
          <a:endParaRPr lang="zh-CN" altLang="en-US"/>
        </a:p>
      </dgm:t>
    </dgm:pt>
    <dgm:pt modelId="{358388C1-0144-0249-BE47-37F2EC8509FB}">
      <dgm:prSet/>
      <dgm:spPr/>
      <dgm:t>
        <a:bodyPr/>
        <a:lstStyle/>
        <a:p>
          <a:r>
            <a:rPr lang="zh-CN" altLang="en-US" dirty="0" smtClean="0"/>
            <a:t>医药</a:t>
          </a:r>
          <a:endParaRPr lang="zh-CN" altLang="en-US" dirty="0"/>
        </a:p>
      </dgm:t>
    </dgm:pt>
    <dgm:pt modelId="{7281B6E8-88B7-2F4E-9D89-0364BDF430B1}" type="parTrans" cxnId="{2A1AF3E7-1A69-7F43-BCE6-2A8FA4BFA745}">
      <dgm:prSet/>
      <dgm:spPr/>
      <dgm:t>
        <a:bodyPr/>
        <a:lstStyle/>
        <a:p>
          <a:endParaRPr lang="zh-CN" altLang="en-US"/>
        </a:p>
      </dgm:t>
    </dgm:pt>
    <dgm:pt modelId="{CF0B5DC4-27C6-A64F-95DA-ED486D83C03E}" type="sibTrans" cxnId="{2A1AF3E7-1A69-7F43-BCE6-2A8FA4BFA745}">
      <dgm:prSet/>
      <dgm:spPr/>
      <dgm:t>
        <a:bodyPr/>
        <a:lstStyle/>
        <a:p>
          <a:endParaRPr lang="zh-CN" altLang="en-US"/>
        </a:p>
      </dgm:t>
    </dgm:pt>
    <dgm:pt modelId="{C9CE0AD3-7151-0949-A58E-C590E53F85B1}">
      <dgm:prSet/>
      <dgm:spPr/>
      <dgm:t>
        <a:bodyPr/>
        <a:lstStyle/>
        <a:p>
          <a:r>
            <a:rPr lang="zh-CN" altLang="en-US" dirty="0" smtClean="0"/>
            <a:t>必须消费</a:t>
          </a:r>
          <a:endParaRPr lang="zh-CN" altLang="en-US" dirty="0"/>
        </a:p>
      </dgm:t>
    </dgm:pt>
    <dgm:pt modelId="{03FA8F09-84A1-BD44-AB14-924F5A2DA677}" type="parTrans" cxnId="{B0A4FC29-A59E-2840-8761-27106AA7C778}">
      <dgm:prSet/>
      <dgm:spPr/>
      <dgm:t>
        <a:bodyPr/>
        <a:lstStyle/>
        <a:p>
          <a:endParaRPr lang="zh-CN" altLang="en-US"/>
        </a:p>
      </dgm:t>
    </dgm:pt>
    <dgm:pt modelId="{0604BE91-C213-B24A-8C79-966CD0972E2A}" type="sibTrans" cxnId="{B0A4FC29-A59E-2840-8761-27106AA7C778}">
      <dgm:prSet/>
      <dgm:spPr/>
      <dgm:t>
        <a:bodyPr/>
        <a:lstStyle/>
        <a:p>
          <a:endParaRPr lang="zh-CN" altLang="en-US"/>
        </a:p>
      </dgm:t>
    </dgm:pt>
    <dgm:pt modelId="{F8FB2133-5427-9D4F-95EE-B0CDD1F8C383}">
      <dgm:prSet/>
      <dgm:spPr/>
      <dgm:t>
        <a:bodyPr/>
        <a:lstStyle/>
        <a:p>
          <a:r>
            <a:rPr lang="zh-CN" altLang="en-US" dirty="0" smtClean="0"/>
            <a:t>金融</a:t>
          </a:r>
          <a:endParaRPr lang="zh-CN" altLang="en-US" dirty="0"/>
        </a:p>
      </dgm:t>
    </dgm:pt>
    <dgm:pt modelId="{6ED11AA0-72F0-364B-BEA6-2A32334E9F30}" type="parTrans" cxnId="{2CA8C72F-2A35-E141-89BD-E09138D4865F}">
      <dgm:prSet/>
      <dgm:spPr/>
      <dgm:t>
        <a:bodyPr/>
        <a:lstStyle/>
        <a:p>
          <a:endParaRPr lang="zh-CN" altLang="en-US"/>
        </a:p>
      </dgm:t>
    </dgm:pt>
    <dgm:pt modelId="{0491C721-F90C-D54A-9C2F-814150C43598}" type="sibTrans" cxnId="{2CA8C72F-2A35-E141-89BD-E09138D4865F}">
      <dgm:prSet/>
      <dgm:spPr/>
      <dgm:t>
        <a:bodyPr/>
        <a:lstStyle/>
        <a:p>
          <a:endParaRPr lang="zh-CN" altLang="en-US"/>
        </a:p>
      </dgm:t>
    </dgm:pt>
    <dgm:pt modelId="{E859D24F-5B2A-064C-BCC6-BAFDA4AE0778}">
      <dgm:prSet/>
      <dgm:spPr/>
      <dgm:t>
        <a:bodyPr/>
        <a:lstStyle/>
        <a:p>
          <a:r>
            <a:rPr lang="zh-CN" altLang="en-US" dirty="0" smtClean="0"/>
            <a:t>。。。</a:t>
          </a:r>
          <a:endParaRPr lang="zh-CN" altLang="en-US" dirty="0"/>
        </a:p>
      </dgm:t>
    </dgm:pt>
    <dgm:pt modelId="{B08B0B9E-7B0A-CB4C-8AD9-C12BF2276902}" type="parTrans" cxnId="{46A5D16F-EAA3-304D-B20A-692633C116E9}">
      <dgm:prSet/>
      <dgm:spPr/>
      <dgm:t>
        <a:bodyPr/>
        <a:lstStyle/>
        <a:p>
          <a:endParaRPr lang="zh-CN" altLang="en-US"/>
        </a:p>
      </dgm:t>
    </dgm:pt>
    <dgm:pt modelId="{338502ED-934B-4847-A838-76353DCBDD83}" type="sibTrans" cxnId="{46A5D16F-EAA3-304D-B20A-692633C116E9}">
      <dgm:prSet/>
      <dgm:spPr/>
      <dgm:t>
        <a:bodyPr/>
        <a:lstStyle/>
        <a:p>
          <a:endParaRPr lang="zh-CN" altLang="en-US"/>
        </a:p>
      </dgm:t>
    </dgm:pt>
    <dgm:pt modelId="{E61580DF-9FB4-C24D-A05D-B772583C3995}" type="pres">
      <dgm:prSet presAssocID="{E1FBDC93-C5B2-0749-A5A4-4447FFF745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C2EA43-D509-AA46-9EC1-D2086E2F5130}" type="pres">
      <dgm:prSet presAssocID="{D93D7BFE-8281-D04C-8529-85A95F3CB52D}" presName="hierRoot1" presStyleCnt="0"/>
      <dgm:spPr/>
    </dgm:pt>
    <dgm:pt modelId="{D99311E6-C922-9041-9825-CF1B6B3B30E2}" type="pres">
      <dgm:prSet presAssocID="{D93D7BFE-8281-D04C-8529-85A95F3CB52D}" presName="composite" presStyleCnt="0"/>
      <dgm:spPr/>
    </dgm:pt>
    <dgm:pt modelId="{26F99E65-1E5C-B340-8A3C-F2BF09B897EF}" type="pres">
      <dgm:prSet presAssocID="{D93D7BFE-8281-D04C-8529-85A95F3CB52D}" presName="background" presStyleLbl="node0" presStyleIdx="0" presStyleCnt="1"/>
      <dgm:spPr/>
    </dgm:pt>
    <dgm:pt modelId="{E04AB807-D110-3A44-91E7-14C05DAB0FFA}" type="pres">
      <dgm:prSet presAssocID="{D93D7BFE-8281-D04C-8529-85A95F3CB52D}" presName="text" presStyleLbl="fgAcc0" presStyleIdx="0" presStyleCnt="1" custScaleX="111111" custScaleY="10636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669F94-08A3-7141-A8AC-2ADB30E9DC75}" type="pres">
      <dgm:prSet presAssocID="{D93D7BFE-8281-D04C-8529-85A95F3CB52D}" presName="hierChild2" presStyleCnt="0"/>
      <dgm:spPr/>
    </dgm:pt>
    <dgm:pt modelId="{B0E39D64-E013-4144-893E-5045C8DCEB97}" type="pres">
      <dgm:prSet presAssocID="{F2AE3AD0-841A-8947-A749-0BDFBB7436EC}" presName="Name10" presStyleLbl="parChTrans1D2" presStyleIdx="0" presStyleCnt="2"/>
      <dgm:spPr/>
    </dgm:pt>
    <dgm:pt modelId="{9681EF80-654F-BA43-8721-57B79B1D2EC5}" type="pres">
      <dgm:prSet presAssocID="{982D43B5-41B0-8B44-9F18-A6580E6C81F2}" presName="hierRoot2" presStyleCnt="0"/>
      <dgm:spPr/>
    </dgm:pt>
    <dgm:pt modelId="{A0897EBF-F5B2-C249-B6A3-4FE5B27964E0}" type="pres">
      <dgm:prSet presAssocID="{982D43B5-41B0-8B44-9F18-A6580E6C81F2}" presName="composite2" presStyleCnt="0"/>
      <dgm:spPr/>
    </dgm:pt>
    <dgm:pt modelId="{59E16E18-BFC6-424C-B59C-1D003BDCBA28}" type="pres">
      <dgm:prSet presAssocID="{982D43B5-41B0-8B44-9F18-A6580E6C81F2}" presName="background2" presStyleLbl="node2" presStyleIdx="0" presStyleCnt="2"/>
      <dgm:spPr/>
    </dgm:pt>
    <dgm:pt modelId="{CDF4BA39-599F-C149-BCB6-CAC1D2B2CC78}" type="pres">
      <dgm:prSet presAssocID="{982D43B5-41B0-8B44-9F18-A6580E6C81F2}" presName="text2" presStyleLbl="fgAcc2" presStyleIdx="0" presStyleCnt="2">
        <dgm:presLayoutVars>
          <dgm:chPref val="3"/>
        </dgm:presLayoutVars>
      </dgm:prSet>
      <dgm:spPr/>
    </dgm:pt>
    <dgm:pt modelId="{07CB2AA6-5B71-2641-AA4F-5CD5CECEE76A}" type="pres">
      <dgm:prSet presAssocID="{982D43B5-41B0-8B44-9F18-A6580E6C81F2}" presName="hierChild3" presStyleCnt="0"/>
      <dgm:spPr/>
    </dgm:pt>
    <dgm:pt modelId="{C64E0F22-107C-DD40-B596-0CCDDEA49D68}" type="pres">
      <dgm:prSet presAssocID="{3EE7B27C-758F-0B4B-86D6-9C7AC0641235}" presName="Name17" presStyleLbl="parChTrans1D3" presStyleIdx="0" presStyleCnt="2"/>
      <dgm:spPr/>
    </dgm:pt>
    <dgm:pt modelId="{2B1D3099-0E6E-E04E-8E97-2D0784B03C9F}" type="pres">
      <dgm:prSet presAssocID="{155769C5-F646-6C49-B1E7-41257D61C760}" presName="hierRoot3" presStyleCnt="0"/>
      <dgm:spPr/>
    </dgm:pt>
    <dgm:pt modelId="{225425D8-0A03-8341-94A6-312865C7294D}" type="pres">
      <dgm:prSet presAssocID="{155769C5-F646-6C49-B1E7-41257D61C760}" presName="composite3" presStyleCnt="0"/>
      <dgm:spPr/>
    </dgm:pt>
    <dgm:pt modelId="{B593F76D-7E50-6C47-AAE2-684AD648D23E}" type="pres">
      <dgm:prSet presAssocID="{155769C5-F646-6C49-B1E7-41257D61C760}" presName="background3" presStyleLbl="node3" presStyleIdx="0" presStyleCnt="2"/>
      <dgm:spPr/>
    </dgm:pt>
    <dgm:pt modelId="{664AAE09-E165-9748-A9E1-3449024ED310}" type="pres">
      <dgm:prSet presAssocID="{155769C5-F646-6C49-B1E7-41257D61C760}" presName="text3" presStyleLbl="fgAcc3" presStyleIdx="0" presStyleCnt="2" custScaleX="12657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B36A95-9743-C945-84B7-EE5165CFA41D}" type="pres">
      <dgm:prSet presAssocID="{155769C5-F646-6C49-B1E7-41257D61C760}" presName="hierChild4" presStyleCnt="0"/>
      <dgm:spPr/>
    </dgm:pt>
    <dgm:pt modelId="{62ED3D8F-C968-4842-A91C-59DD498E6C76}" type="pres">
      <dgm:prSet presAssocID="{E143A598-CEC4-0A43-A04D-49DFD72750FF}" presName="Name23" presStyleLbl="parChTrans1D4" presStyleIdx="0" presStyleCnt="10"/>
      <dgm:spPr/>
    </dgm:pt>
    <dgm:pt modelId="{86A55651-CB1E-CD4F-A4D6-92112DDE4A9F}" type="pres">
      <dgm:prSet presAssocID="{9B1A1E9A-2082-BB4E-A5CD-9E5031533571}" presName="hierRoot4" presStyleCnt="0"/>
      <dgm:spPr/>
    </dgm:pt>
    <dgm:pt modelId="{26D37B66-02E3-C14D-ACA7-DA6F0E5C679B}" type="pres">
      <dgm:prSet presAssocID="{9B1A1E9A-2082-BB4E-A5CD-9E5031533571}" presName="composite4" presStyleCnt="0"/>
      <dgm:spPr/>
    </dgm:pt>
    <dgm:pt modelId="{BC3C8AAE-3C89-0140-8CBF-187C52B37EE2}" type="pres">
      <dgm:prSet presAssocID="{9B1A1E9A-2082-BB4E-A5CD-9E5031533571}" presName="background4" presStyleLbl="node4" presStyleIdx="0" presStyleCnt="10"/>
      <dgm:spPr/>
    </dgm:pt>
    <dgm:pt modelId="{8EC27D54-5BAD-DA45-B67D-214CB55E60F7}" type="pres">
      <dgm:prSet presAssocID="{9B1A1E9A-2082-BB4E-A5CD-9E5031533571}" presName="text4" presStyleLbl="fgAcc4" presStyleIdx="0" presStyleCnt="10">
        <dgm:presLayoutVars>
          <dgm:chPref val="3"/>
        </dgm:presLayoutVars>
      </dgm:prSet>
      <dgm:spPr/>
    </dgm:pt>
    <dgm:pt modelId="{5B62CC9E-EB10-AB49-9535-DAD1E5E33F3D}" type="pres">
      <dgm:prSet presAssocID="{9B1A1E9A-2082-BB4E-A5CD-9E5031533571}" presName="hierChild5" presStyleCnt="0"/>
      <dgm:spPr/>
    </dgm:pt>
    <dgm:pt modelId="{7B6F4C57-AC4A-6447-A917-9896FF83B9DD}" type="pres">
      <dgm:prSet presAssocID="{A9088C10-7107-6440-ACC2-A943E1B20543}" presName="Name23" presStyleLbl="parChTrans1D4" presStyleIdx="1" presStyleCnt="10"/>
      <dgm:spPr/>
    </dgm:pt>
    <dgm:pt modelId="{07C80320-BE2F-7C41-8CA3-489CEC978607}" type="pres">
      <dgm:prSet presAssocID="{E23B3E41-0EF3-4C45-B96A-CC2789F6BF56}" presName="hierRoot4" presStyleCnt="0"/>
      <dgm:spPr/>
    </dgm:pt>
    <dgm:pt modelId="{76452489-02B5-7E42-BFE5-398F3ECB1658}" type="pres">
      <dgm:prSet presAssocID="{E23B3E41-0EF3-4C45-B96A-CC2789F6BF56}" presName="composite4" presStyleCnt="0"/>
      <dgm:spPr/>
    </dgm:pt>
    <dgm:pt modelId="{4C6809C5-C1C1-D345-AF17-59259BA5B53C}" type="pres">
      <dgm:prSet presAssocID="{E23B3E41-0EF3-4C45-B96A-CC2789F6BF56}" presName="background4" presStyleLbl="node4" presStyleIdx="1" presStyleCnt="10"/>
      <dgm:spPr/>
    </dgm:pt>
    <dgm:pt modelId="{CAD313EF-76AB-284E-8A2A-43C0547DE3D7}" type="pres">
      <dgm:prSet presAssocID="{E23B3E41-0EF3-4C45-B96A-CC2789F6BF56}" presName="text4" presStyleLbl="fgAcc4" presStyleIdx="1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562931-0BBC-D54D-81AA-D20B23C73215}" type="pres">
      <dgm:prSet presAssocID="{E23B3E41-0EF3-4C45-B96A-CC2789F6BF56}" presName="hierChild5" presStyleCnt="0"/>
      <dgm:spPr/>
    </dgm:pt>
    <dgm:pt modelId="{DF9C19A1-CD0B-774F-AE21-1FB44EFD9143}" type="pres">
      <dgm:prSet presAssocID="{33B30D03-A7E1-1847-ADD8-685C5FFAB526}" presName="Name23" presStyleLbl="parChTrans1D4" presStyleIdx="2" presStyleCnt="10"/>
      <dgm:spPr/>
    </dgm:pt>
    <dgm:pt modelId="{3FAC1358-68C4-834A-9257-069CD9F68E72}" type="pres">
      <dgm:prSet presAssocID="{16A4071F-1E2A-6F4D-ADD7-C9E488D65A07}" presName="hierRoot4" presStyleCnt="0"/>
      <dgm:spPr/>
    </dgm:pt>
    <dgm:pt modelId="{C2231D86-3A68-2348-BDE9-6894D2052212}" type="pres">
      <dgm:prSet presAssocID="{16A4071F-1E2A-6F4D-ADD7-C9E488D65A07}" presName="composite4" presStyleCnt="0"/>
      <dgm:spPr/>
    </dgm:pt>
    <dgm:pt modelId="{F5C01AB7-40D1-B241-8B4F-C12194E80405}" type="pres">
      <dgm:prSet presAssocID="{16A4071F-1E2A-6F4D-ADD7-C9E488D65A07}" presName="background4" presStyleLbl="node4" presStyleIdx="2" presStyleCnt="10"/>
      <dgm:spPr/>
    </dgm:pt>
    <dgm:pt modelId="{08DED6B5-67A1-E64C-A7B3-78211E2C6A3E}" type="pres">
      <dgm:prSet presAssocID="{16A4071F-1E2A-6F4D-ADD7-C9E488D65A07}" presName="text4" presStyleLbl="fgAcc4" presStyleIdx="2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21CEF5-1E93-5142-A33B-07606AB87B61}" type="pres">
      <dgm:prSet presAssocID="{16A4071F-1E2A-6F4D-ADD7-C9E488D65A07}" presName="hierChild5" presStyleCnt="0"/>
      <dgm:spPr/>
    </dgm:pt>
    <dgm:pt modelId="{CFC213CA-23B5-D144-8404-86992C709EEE}" type="pres">
      <dgm:prSet presAssocID="{02A66C79-2F7B-BF44-B0A7-73D1A0356835}" presName="Name23" presStyleLbl="parChTrans1D4" presStyleIdx="3" presStyleCnt="10"/>
      <dgm:spPr/>
    </dgm:pt>
    <dgm:pt modelId="{66EEB86B-2679-BC4B-8AFB-3E5E117CEE3A}" type="pres">
      <dgm:prSet presAssocID="{5A1ED51E-F1D8-C941-9A67-514654820D70}" presName="hierRoot4" presStyleCnt="0"/>
      <dgm:spPr/>
    </dgm:pt>
    <dgm:pt modelId="{19898F68-1ABC-EB49-B12E-1AE66E18341C}" type="pres">
      <dgm:prSet presAssocID="{5A1ED51E-F1D8-C941-9A67-514654820D70}" presName="composite4" presStyleCnt="0"/>
      <dgm:spPr/>
    </dgm:pt>
    <dgm:pt modelId="{02DDC1F1-774E-B44A-B77D-29E14A760EDB}" type="pres">
      <dgm:prSet presAssocID="{5A1ED51E-F1D8-C941-9A67-514654820D70}" presName="background4" presStyleLbl="node4" presStyleIdx="3" presStyleCnt="10"/>
      <dgm:spPr/>
    </dgm:pt>
    <dgm:pt modelId="{697EC78C-0412-0945-8B09-5CD1AF16D133}" type="pres">
      <dgm:prSet presAssocID="{5A1ED51E-F1D8-C941-9A67-514654820D70}" presName="text4" presStyleLbl="fgAcc4" presStyleIdx="3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51A2026-89FA-F748-B11D-EFF46C566888}" type="pres">
      <dgm:prSet presAssocID="{5A1ED51E-F1D8-C941-9A67-514654820D70}" presName="hierChild5" presStyleCnt="0"/>
      <dgm:spPr/>
    </dgm:pt>
    <dgm:pt modelId="{D16E0E8A-E676-6444-89A9-16C1A5A2F256}" type="pres">
      <dgm:prSet presAssocID="{9CD46234-D4F9-3B4E-AB5C-5DADD4D4F568}" presName="Name23" presStyleLbl="parChTrans1D4" presStyleIdx="4" presStyleCnt="10"/>
      <dgm:spPr/>
    </dgm:pt>
    <dgm:pt modelId="{E9C654BC-028C-5440-8A8D-A0AC61682DF3}" type="pres">
      <dgm:prSet presAssocID="{C4B6FAFB-4ADD-C74C-92E6-A76954DFC72D}" presName="hierRoot4" presStyleCnt="0"/>
      <dgm:spPr/>
    </dgm:pt>
    <dgm:pt modelId="{1016E72D-BF73-5740-8925-90BD32F5BA5A}" type="pres">
      <dgm:prSet presAssocID="{C4B6FAFB-4ADD-C74C-92E6-A76954DFC72D}" presName="composite4" presStyleCnt="0"/>
      <dgm:spPr/>
    </dgm:pt>
    <dgm:pt modelId="{A75B6C1C-A5F1-B146-A321-36AA9AA84B94}" type="pres">
      <dgm:prSet presAssocID="{C4B6FAFB-4ADD-C74C-92E6-A76954DFC72D}" presName="background4" presStyleLbl="node4" presStyleIdx="4" presStyleCnt="10"/>
      <dgm:spPr/>
    </dgm:pt>
    <dgm:pt modelId="{DD633271-8923-754C-926C-371B9E52E212}" type="pres">
      <dgm:prSet presAssocID="{C4B6FAFB-4ADD-C74C-92E6-A76954DFC72D}" presName="text4" presStyleLbl="fgAcc4" presStyleIdx="4" presStyleCnt="10">
        <dgm:presLayoutVars>
          <dgm:chPref val="3"/>
        </dgm:presLayoutVars>
      </dgm:prSet>
      <dgm:spPr/>
    </dgm:pt>
    <dgm:pt modelId="{3B7CE8C4-0A66-D944-991C-BECA6D105036}" type="pres">
      <dgm:prSet presAssocID="{C4B6FAFB-4ADD-C74C-92E6-A76954DFC72D}" presName="hierChild5" presStyleCnt="0"/>
      <dgm:spPr/>
    </dgm:pt>
    <dgm:pt modelId="{A32741F6-C032-8445-879B-0BDE560681AF}" type="pres">
      <dgm:prSet presAssocID="{FFAAB82E-1581-4B4F-9FF8-EE1BFD2920A3}" presName="Name23" presStyleLbl="parChTrans1D4" presStyleIdx="5" presStyleCnt="10"/>
      <dgm:spPr/>
    </dgm:pt>
    <dgm:pt modelId="{E0263ECD-EA25-F448-9D46-31EA089EE042}" type="pres">
      <dgm:prSet presAssocID="{232071FC-CCDD-E44B-A1E8-9D21D9C59E7F}" presName="hierRoot4" presStyleCnt="0"/>
      <dgm:spPr/>
    </dgm:pt>
    <dgm:pt modelId="{1F975F3B-AAA1-C246-A55C-C8312896DADA}" type="pres">
      <dgm:prSet presAssocID="{232071FC-CCDD-E44B-A1E8-9D21D9C59E7F}" presName="composite4" presStyleCnt="0"/>
      <dgm:spPr/>
    </dgm:pt>
    <dgm:pt modelId="{A1700FFD-2078-7843-9ACF-E3E07DDE76E5}" type="pres">
      <dgm:prSet presAssocID="{232071FC-CCDD-E44B-A1E8-9D21D9C59E7F}" presName="background4" presStyleLbl="node4" presStyleIdx="5" presStyleCnt="10"/>
      <dgm:spPr/>
    </dgm:pt>
    <dgm:pt modelId="{BD37EBC2-1ED9-4B4A-B376-E41003B48145}" type="pres">
      <dgm:prSet presAssocID="{232071FC-CCDD-E44B-A1E8-9D21D9C59E7F}" presName="text4" presStyleLbl="fgAcc4" presStyleIdx="5" presStyleCnt="10">
        <dgm:presLayoutVars>
          <dgm:chPref val="3"/>
        </dgm:presLayoutVars>
      </dgm:prSet>
      <dgm:spPr/>
    </dgm:pt>
    <dgm:pt modelId="{F759C88C-F605-104F-8E10-06479106B4FA}" type="pres">
      <dgm:prSet presAssocID="{232071FC-CCDD-E44B-A1E8-9D21D9C59E7F}" presName="hierChild5" presStyleCnt="0"/>
      <dgm:spPr/>
    </dgm:pt>
    <dgm:pt modelId="{D0D4BD9B-1103-8547-B719-B926627F191E}" type="pres">
      <dgm:prSet presAssocID="{10F74805-2A4A-A94D-A7DD-CE2D97CA8C95}" presName="Name17" presStyleLbl="parChTrans1D3" presStyleIdx="1" presStyleCnt="2"/>
      <dgm:spPr/>
    </dgm:pt>
    <dgm:pt modelId="{86F1A6C5-B958-B142-8073-173E145C0744}" type="pres">
      <dgm:prSet presAssocID="{25D0F255-A574-0548-A972-AFD048550A59}" presName="hierRoot3" presStyleCnt="0"/>
      <dgm:spPr/>
    </dgm:pt>
    <dgm:pt modelId="{770EE270-BCEE-464C-9DEE-42BAEAEA5EAD}" type="pres">
      <dgm:prSet presAssocID="{25D0F255-A574-0548-A972-AFD048550A59}" presName="composite3" presStyleCnt="0"/>
      <dgm:spPr/>
    </dgm:pt>
    <dgm:pt modelId="{FDEAC689-FC7B-044B-A97A-9789112FEED9}" type="pres">
      <dgm:prSet presAssocID="{25D0F255-A574-0548-A972-AFD048550A59}" presName="background3" presStyleLbl="node3" presStyleIdx="1" presStyleCnt="2"/>
      <dgm:spPr/>
    </dgm:pt>
    <dgm:pt modelId="{63690B01-941A-0E46-9625-29D19DC54F66}" type="pres">
      <dgm:prSet presAssocID="{25D0F255-A574-0548-A972-AFD048550A59}" presName="text3" presStyleLbl="fgAcc3" presStyleIdx="1" presStyleCnt="2" custScaleX="12657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1B578B-19D8-3A44-8118-1470F89FC589}" type="pres">
      <dgm:prSet presAssocID="{25D0F255-A574-0548-A972-AFD048550A59}" presName="hierChild4" presStyleCnt="0"/>
      <dgm:spPr/>
    </dgm:pt>
    <dgm:pt modelId="{1AA1206B-A621-D344-98CF-267957BE3A11}" type="pres">
      <dgm:prSet presAssocID="{7281B6E8-88B7-2F4E-9D89-0364BDF430B1}" presName="Name23" presStyleLbl="parChTrans1D4" presStyleIdx="6" presStyleCnt="10"/>
      <dgm:spPr/>
    </dgm:pt>
    <dgm:pt modelId="{11923352-5CFF-2941-B96A-62BB23C98FAB}" type="pres">
      <dgm:prSet presAssocID="{358388C1-0144-0249-BE47-37F2EC8509FB}" presName="hierRoot4" presStyleCnt="0"/>
      <dgm:spPr/>
    </dgm:pt>
    <dgm:pt modelId="{B350FE02-6A9C-DC44-92FB-BAEEB4EFC827}" type="pres">
      <dgm:prSet presAssocID="{358388C1-0144-0249-BE47-37F2EC8509FB}" presName="composite4" presStyleCnt="0"/>
      <dgm:spPr/>
    </dgm:pt>
    <dgm:pt modelId="{84C6B95C-04CB-1647-8CA9-B35E6FF66741}" type="pres">
      <dgm:prSet presAssocID="{358388C1-0144-0249-BE47-37F2EC8509FB}" presName="background4" presStyleLbl="node4" presStyleIdx="6" presStyleCnt="10"/>
      <dgm:spPr/>
    </dgm:pt>
    <dgm:pt modelId="{5DAEB476-301C-C74D-9C7B-61C7EECEE9D7}" type="pres">
      <dgm:prSet presAssocID="{358388C1-0144-0249-BE47-37F2EC8509FB}" presName="text4" presStyleLbl="fgAcc4" presStyleIdx="6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9FE113-DEDA-6945-99FE-C2AB39BD10A1}" type="pres">
      <dgm:prSet presAssocID="{358388C1-0144-0249-BE47-37F2EC8509FB}" presName="hierChild5" presStyleCnt="0"/>
      <dgm:spPr/>
    </dgm:pt>
    <dgm:pt modelId="{ACA51DC8-047F-6140-A5B7-59CE23C12DE6}" type="pres">
      <dgm:prSet presAssocID="{03FA8F09-84A1-BD44-AB14-924F5A2DA677}" presName="Name23" presStyleLbl="parChTrans1D4" presStyleIdx="7" presStyleCnt="10"/>
      <dgm:spPr/>
    </dgm:pt>
    <dgm:pt modelId="{C4307AFA-7D7D-9F47-A3F3-56816CCAF331}" type="pres">
      <dgm:prSet presAssocID="{C9CE0AD3-7151-0949-A58E-C590E53F85B1}" presName="hierRoot4" presStyleCnt="0"/>
      <dgm:spPr/>
    </dgm:pt>
    <dgm:pt modelId="{AF4A079E-4AC5-9E48-A955-73006B6F19A9}" type="pres">
      <dgm:prSet presAssocID="{C9CE0AD3-7151-0949-A58E-C590E53F85B1}" presName="composite4" presStyleCnt="0"/>
      <dgm:spPr/>
    </dgm:pt>
    <dgm:pt modelId="{07A2EF35-A717-C542-8C24-E15600D8EED8}" type="pres">
      <dgm:prSet presAssocID="{C9CE0AD3-7151-0949-A58E-C590E53F85B1}" presName="background4" presStyleLbl="node4" presStyleIdx="7" presStyleCnt="10"/>
      <dgm:spPr/>
    </dgm:pt>
    <dgm:pt modelId="{D165AD5E-7CCF-344A-9E9B-F4D63BAF6033}" type="pres">
      <dgm:prSet presAssocID="{C9CE0AD3-7151-0949-A58E-C590E53F85B1}" presName="text4" presStyleLbl="fgAcc4" presStyleIdx="7" presStyleCnt="10">
        <dgm:presLayoutVars>
          <dgm:chPref val="3"/>
        </dgm:presLayoutVars>
      </dgm:prSet>
      <dgm:spPr/>
    </dgm:pt>
    <dgm:pt modelId="{4442A602-6320-BC49-B774-E07CE7224590}" type="pres">
      <dgm:prSet presAssocID="{C9CE0AD3-7151-0949-A58E-C590E53F85B1}" presName="hierChild5" presStyleCnt="0"/>
      <dgm:spPr/>
    </dgm:pt>
    <dgm:pt modelId="{FC9583F1-3548-9944-A086-EDD534A94386}" type="pres">
      <dgm:prSet presAssocID="{6ED11AA0-72F0-364B-BEA6-2A32334E9F30}" presName="Name23" presStyleLbl="parChTrans1D4" presStyleIdx="8" presStyleCnt="10"/>
      <dgm:spPr/>
    </dgm:pt>
    <dgm:pt modelId="{5CC1D6BE-5FA5-5949-B419-3BD582D7213F}" type="pres">
      <dgm:prSet presAssocID="{F8FB2133-5427-9D4F-95EE-B0CDD1F8C383}" presName="hierRoot4" presStyleCnt="0"/>
      <dgm:spPr/>
    </dgm:pt>
    <dgm:pt modelId="{D317382B-8DE1-CA46-9B9C-BD5D795D514E}" type="pres">
      <dgm:prSet presAssocID="{F8FB2133-5427-9D4F-95EE-B0CDD1F8C383}" presName="composite4" presStyleCnt="0"/>
      <dgm:spPr/>
    </dgm:pt>
    <dgm:pt modelId="{A7594CC9-BAC2-E143-8B8B-A09B83E1D9D0}" type="pres">
      <dgm:prSet presAssocID="{F8FB2133-5427-9D4F-95EE-B0CDD1F8C383}" presName="background4" presStyleLbl="node4" presStyleIdx="8" presStyleCnt="10"/>
      <dgm:spPr/>
    </dgm:pt>
    <dgm:pt modelId="{EA528BE6-D92A-0A41-B97A-6CB7CB7BFC15}" type="pres">
      <dgm:prSet presAssocID="{F8FB2133-5427-9D4F-95EE-B0CDD1F8C383}" presName="text4" presStyleLbl="fgAcc4" presStyleIdx="8" presStyleCnt="10">
        <dgm:presLayoutVars>
          <dgm:chPref val="3"/>
        </dgm:presLayoutVars>
      </dgm:prSet>
      <dgm:spPr/>
    </dgm:pt>
    <dgm:pt modelId="{46879A78-7F26-9B40-80BE-0BAD4D09CF86}" type="pres">
      <dgm:prSet presAssocID="{F8FB2133-5427-9D4F-95EE-B0CDD1F8C383}" presName="hierChild5" presStyleCnt="0"/>
      <dgm:spPr/>
    </dgm:pt>
    <dgm:pt modelId="{3D832005-B177-C94F-955E-4A7FA52A3EF0}" type="pres">
      <dgm:prSet presAssocID="{B08B0B9E-7B0A-CB4C-8AD9-C12BF2276902}" presName="Name23" presStyleLbl="parChTrans1D4" presStyleIdx="9" presStyleCnt="10"/>
      <dgm:spPr/>
    </dgm:pt>
    <dgm:pt modelId="{A64DD01C-4BF8-F34D-AD00-3C4FA5F296A1}" type="pres">
      <dgm:prSet presAssocID="{E859D24F-5B2A-064C-BCC6-BAFDA4AE0778}" presName="hierRoot4" presStyleCnt="0"/>
      <dgm:spPr/>
    </dgm:pt>
    <dgm:pt modelId="{58EA5050-83CE-4D43-BEA0-030A7E9B530E}" type="pres">
      <dgm:prSet presAssocID="{E859D24F-5B2A-064C-BCC6-BAFDA4AE0778}" presName="composite4" presStyleCnt="0"/>
      <dgm:spPr/>
    </dgm:pt>
    <dgm:pt modelId="{AD2AD7A1-EEA7-324C-9151-7844A45308C2}" type="pres">
      <dgm:prSet presAssocID="{E859D24F-5B2A-064C-BCC6-BAFDA4AE0778}" presName="background4" presStyleLbl="node4" presStyleIdx="9" presStyleCnt="10"/>
      <dgm:spPr/>
    </dgm:pt>
    <dgm:pt modelId="{31F41F57-09E7-2C48-9C93-92CCEBF1A35B}" type="pres">
      <dgm:prSet presAssocID="{E859D24F-5B2A-064C-BCC6-BAFDA4AE0778}" presName="text4" presStyleLbl="fgAcc4" presStyleIdx="9" presStyleCnt="10">
        <dgm:presLayoutVars>
          <dgm:chPref val="3"/>
        </dgm:presLayoutVars>
      </dgm:prSet>
      <dgm:spPr/>
    </dgm:pt>
    <dgm:pt modelId="{CC62C36E-4239-8C4E-9AA5-0D6456A8E653}" type="pres">
      <dgm:prSet presAssocID="{E859D24F-5B2A-064C-BCC6-BAFDA4AE0778}" presName="hierChild5" presStyleCnt="0"/>
      <dgm:spPr/>
    </dgm:pt>
    <dgm:pt modelId="{097B70C2-E574-554C-BC15-ACE0CDF4BDBB}" type="pres">
      <dgm:prSet presAssocID="{CA1A9B77-31DA-F44D-886A-047594B6C5A1}" presName="Name10" presStyleLbl="parChTrans1D2" presStyleIdx="1" presStyleCnt="2"/>
      <dgm:spPr/>
    </dgm:pt>
    <dgm:pt modelId="{1434BAB6-8844-7E48-8B3C-CA4635DC1DD9}" type="pres">
      <dgm:prSet presAssocID="{5CD7BEE0-C92A-4941-8BFB-B74818829709}" presName="hierRoot2" presStyleCnt="0"/>
      <dgm:spPr/>
    </dgm:pt>
    <dgm:pt modelId="{CB9D3C3D-67C9-0A4F-BEA5-0CF5A56718E2}" type="pres">
      <dgm:prSet presAssocID="{5CD7BEE0-C92A-4941-8BFB-B74818829709}" presName="composite2" presStyleCnt="0"/>
      <dgm:spPr/>
    </dgm:pt>
    <dgm:pt modelId="{D37E7056-82BE-1E49-806E-2BD8E5D72FCB}" type="pres">
      <dgm:prSet presAssocID="{5CD7BEE0-C92A-4941-8BFB-B74818829709}" presName="background2" presStyleLbl="node2" presStyleIdx="1" presStyleCnt="2"/>
      <dgm:spPr/>
    </dgm:pt>
    <dgm:pt modelId="{0A80BE62-DDE8-D94D-B70B-C42113516AD0}" type="pres">
      <dgm:prSet presAssocID="{5CD7BEE0-C92A-4941-8BFB-B74818829709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289072-70BF-764B-85FD-FDC8DBE0DFBE}" type="pres">
      <dgm:prSet presAssocID="{5CD7BEE0-C92A-4941-8BFB-B74818829709}" presName="hierChild3" presStyleCnt="0"/>
      <dgm:spPr/>
    </dgm:pt>
  </dgm:ptLst>
  <dgm:cxnLst>
    <dgm:cxn modelId="{4E5F4D30-9C76-D04B-B3E4-8A5E9D02F3BC}" srcId="{E1FBDC93-C5B2-0749-A5A4-4447FFF7452A}" destId="{D93D7BFE-8281-D04C-8529-85A95F3CB52D}" srcOrd="0" destOrd="0" parTransId="{6422903B-8DCE-0E49-B2CC-1A1A34CBF345}" sibTransId="{C3818E77-D8C9-0A4C-860F-FDCB710F1F87}"/>
    <dgm:cxn modelId="{46A5D16F-EAA3-304D-B20A-692633C116E9}" srcId="{25D0F255-A574-0548-A972-AFD048550A59}" destId="{E859D24F-5B2A-064C-BCC6-BAFDA4AE0778}" srcOrd="3" destOrd="0" parTransId="{B08B0B9E-7B0A-CB4C-8AD9-C12BF2276902}" sibTransId="{338502ED-934B-4847-A838-76353DCBDD83}"/>
    <dgm:cxn modelId="{43EC50B2-1B3C-DE45-B980-746470D72448}" type="presOf" srcId="{E143A598-CEC4-0A43-A04D-49DFD72750FF}" destId="{62ED3D8F-C968-4842-A91C-59DD498E6C76}" srcOrd="0" destOrd="0" presId="urn:microsoft.com/office/officeart/2005/8/layout/hierarchy1"/>
    <dgm:cxn modelId="{E579A4EA-B88A-5C4D-9CA6-B2D25F0A05B3}" type="presOf" srcId="{A9088C10-7107-6440-ACC2-A943E1B20543}" destId="{7B6F4C57-AC4A-6447-A917-9896FF83B9DD}" srcOrd="0" destOrd="0" presId="urn:microsoft.com/office/officeart/2005/8/layout/hierarchy1"/>
    <dgm:cxn modelId="{65480DDB-4BD7-5C48-A424-37BB770B63F1}" type="presOf" srcId="{B08B0B9E-7B0A-CB4C-8AD9-C12BF2276902}" destId="{3D832005-B177-C94F-955E-4A7FA52A3EF0}" srcOrd="0" destOrd="0" presId="urn:microsoft.com/office/officeart/2005/8/layout/hierarchy1"/>
    <dgm:cxn modelId="{25CA5F53-65E7-3B4C-8BCF-A7575E37A998}" type="presOf" srcId="{03FA8F09-84A1-BD44-AB14-924F5A2DA677}" destId="{ACA51DC8-047F-6140-A5B7-59CE23C12DE6}" srcOrd="0" destOrd="0" presId="urn:microsoft.com/office/officeart/2005/8/layout/hierarchy1"/>
    <dgm:cxn modelId="{FC52091C-A266-1F43-B3DE-66FC5DAE3259}" srcId="{155769C5-F646-6C49-B1E7-41257D61C760}" destId="{16A4071F-1E2A-6F4D-ADD7-C9E488D65A07}" srcOrd="2" destOrd="0" parTransId="{33B30D03-A7E1-1847-ADD8-685C5FFAB526}" sibTransId="{CF7AA9C1-1981-6147-9951-D589D73E430E}"/>
    <dgm:cxn modelId="{A04D1FCD-A641-9F45-8334-7B7A742BFBB3}" type="presOf" srcId="{5CD7BEE0-C92A-4941-8BFB-B74818829709}" destId="{0A80BE62-DDE8-D94D-B70B-C42113516AD0}" srcOrd="0" destOrd="0" presId="urn:microsoft.com/office/officeart/2005/8/layout/hierarchy1"/>
    <dgm:cxn modelId="{4458A82B-EB5E-2842-9001-37CD212F8C7A}" type="presOf" srcId="{33B30D03-A7E1-1847-ADD8-685C5FFAB526}" destId="{DF9C19A1-CD0B-774F-AE21-1FB44EFD9143}" srcOrd="0" destOrd="0" presId="urn:microsoft.com/office/officeart/2005/8/layout/hierarchy1"/>
    <dgm:cxn modelId="{63A6CFDC-1C9D-E84F-8D47-598BBBCA877B}" type="presOf" srcId="{E859D24F-5B2A-064C-BCC6-BAFDA4AE0778}" destId="{31F41F57-09E7-2C48-9C93-92CCEBF1A35B}" srcOrd="0" destOrd="0" presId="urn:microsoft.com/office/officeart/2005/8/layout/hierarchy1"/>
    <dgm:cxn modelId="{326D2F21-DDC1-8245-9C7C-84D01339B38F}" srcId="{155769C5-F646-6C49-B1E7-41257D61C760}" destId="{232071FC-CCDD-E44B-A1E8-9D21D9C59E7F}" srcOrd="5" destOrd="0" parTransId="{FFAAB82E-1581-4B4F-9FF8-EE1BFD2920A3}" sibTransId="{41C47B77-36F5-F243-B1D4-48B83384CA99}"/>
    <dgm:cxn modelId="{2F344165-39E4-1F4A-902E-A6308D8AFA1E}" type="presOf" srcId="{25D0F255-A574-0548-A972-AFD048550A59}" destId="{63690B01-941A-0E46-9625-29D19DC54F66}" srcOrd="0" destOrd="0" presId="urn:microsoft.com/office/officeart/2005/8/layout/hierarchy1"/>
    <dgm:cxn modelId="{C3E47163-6DCC-3A40-A0C3-339D5E3A3562}" type="presOf" srcId="{16A4071F-1E2A-6F4D-ADD7-C9E488D65A07}" destId="{08DED6B5-67A1-E64C-A7B3-78211E2C6A3E}" srcOrd="0" destOrd="0" presId="urn:microsoft.com/office/officeart/2005/8/layout/hierarchy1"/>
    <dgm:cxn modelId="{A404B341-6401-A347-B73C-2E775BF13600}" srcId="{982D43B5-41B0-8B44-9F18-A6580E6C81F2}" destId="{155769C5-F646-6C49-B1E7-41257D61C760}" srcOrd="0" destOrd="0" parTransId="{3EE7B27C-758F-0B4B-86D6-9C7AC0641235}" sibTransId="{1D4C8BC1-6736-5B40-B0FC-356B1BF338FE}"/>
    <dgm:cxn modelId="{F27683AF-7960-2A46-AD4D-2EA23E63EE7B}" type="presOf" srcId="{CA1A9B77-31DA-F44D-886A-047594B6C5A1}" destId="{097B70C2-E574-554C-BC15-ACE0CDF4BDBB}" srcOrd="0" destOrd="0" presId="urn:microsoft.com/office/officeart/2005/8/layout/hierarchy1"/>
    <dgm:cxn modelId="{02267F15-1EB3-4E4D-AB62-7BF87654DFFF}" type="presOf" srcId="{3EE7B27C-758F-0B4B-86D6-9C7AC0641235}" destId="{C64E0F22-107C-DD40-B596-0CCDDEA49D68}" srcOrd="0" destOrd="0" presId="urn:microsoft.com/office/officeart/2005/8/layout/hierarchy1"/>
    <dgm:cxn modelId="{D10FF95F-1F26-D64A-B9FC-7219C7F696A0}" srcId="{155769C5-F646-6C49-B1E7-41257D61C760}" destId="{5A1ED51E-F1D8-C941-9A67-514654820D70}" srcOrd="3" destOrd="0" parTransId="{02A66C79-2F7B-BF44-B0A7-73D1A0356835}" sibTransId="{08CE14D0-5059-7945-B9EC-9726B05DB04B}"/>
    <dgm:cxn modelId="{8DB624F7-D7FB-E143-9405-1EA40A7C433D}" type="presOf" srcId="{D93D7BFE-8281-D04C-8529-85A95F3CB52D}" destId="{E04AB807-D110-3A44-91E7-14C05DAB0FFA}" srcOrd="0" destOrd="0" presId="urn:microsoft.com/office/officeart/2005/8/layout/hierarchy1"/>
    <dgm:cxn modelId="{B0A4FC29-A59E-2840-8761-27106AA7C778}" srcId="{25D0F255-A574-0548-A972-AFD048550A59}" destId="{C9CE0AD3-7151-0949-A58E-C590E53F85B1}" srcOrd="1" destOrd="0" parTransId="{03FA8F09-84A1-BD44-AB14-924F5A2DA677}" sibTransId="{0604BE91-C213-B24A-8C79-966CD0972E2A}"/>
    <dgm:cxn modelId="{30BD7F73-3244-E64E-9357-8F5D582F8478}" type="presOf" srcId="{232071FC-CCDD-E44B-A1E8-9D21D9C59E7F}" destId="{BD37EBC2-1ED9-4B4A-B376-E41003B48145}" srcOrd="0" destOrd="0" presId="urn:microsoft.com/office/officeart/2005/8/layout/hierarchy1"/>
    <dgm:cxn modelId="{8553B763-0387-B540-96DD-578A51E37C48}" srcId="{982D43B5-41B0-8B44-9F18-A6580E6C81F2}" destId="{25D0F255-A574-0548-A972-AFD048550A59}" srcOrd="1" destOrd="0" parTransId="{10F74805-2A4A-A94D-A7DD-CE2D97CA8C95}" sibTransId="{BF6BD1DD-DB08-F343-B87A-7861A14C8F83}"/>
    <dgm:cxn modelId="{F5955488-A6CA-2D41-9208-B92499A01D0C}" type="presOf" srcId="{358388C1-0144-0249-BE47-37F2EC8509FB}" destId="{5DAEB476-301C-C74D-9C7B-61C7EECEE9D7}" srcOrd="0" destOrd="0" presId="urn:microsoft.com/office/officeart/2005/8/layout/hierarchy1"/>
    <dgm:cxn modelId="{7CBA2B98-4532-EE4E-9BC8-578E439EB37C}" srcId="{155769C5-F646-6C49-B1E7-41257D61C760}" destId="{C4B6FAFB-4ADD-C74C-92E6-A76954DFC72D}" srcOrd="4" destOrd="0" parTransId="{9CD46234-D4F9-3B4E-AB5C-5DADD4D4F568}" sibTransId="{49E72FC5-CBA0-334B-BBF1-6DB69FD6981F}"/>
    <dgm:cxn modelId="{5D65953B-2A75-2A4B-A9C0-A7BFB13C5C84}" srcId="{D93D7BFE-8281-D04C-8529-85A95F3CB52D}" destId="{982D43B5-41B0-8B44-9F18-A6580E6C81F2}" srcOrd="0" destOrd="0" parTransId="{F2AE3AD0-841A-8947-A749-0BDFBB7436EC}" sibTransId="{F7D2C438-FA9D-9743-8FD0-56B401EE2288}"/>
    <dgm:cxn modelId="{46509052-F130-F444-99A9-B1B4AFEAA2CD}" type="presOf" srcId="{C4B6FAFB-4ADD-C74C-92E6-A76954DFC72D}" destId="{DD633271-8923-754C-926C-371B9E52E212}" srcOrd="0" destOrd="0" presId="urn:microsoft.com/office/officeart/2005/8/layout/hierarchy1"/>
    <dgm:cxn modelId="{BC560730-6F9F-1E49-BD01-004F0A4AD95B}" type="presOf" srcId="{9B1A1E9A-2082-BB4E-A5CD-9E5031533571}" destId="{8EC27D54-5BAD-DA45-B67D-214CB55E60F7}" srcOrd="0" destOrd="0" presId="urn:microsoft.com/office/officeart/2005/8/layout/hierarchy1"/>
    <dgm:cxn modelId="{33FB7147-59C5-8044-8370-D133F6B2DB0D}" type="presOf" srcId="{F2AE3AD0-841A-8947-A749-0BDFBB7436EC}" destId="{B0E39D64-E013-4144-893E-5045C8DCEB97}" srcOrd="0" destOrd="0" presId="urn:microsoft.com/office/officeart/2005/8/layout/hierarchy1"/>
    <dgm:cxn modelId="{44917547-E4F1-4248-AB03-B53F1484C6E0}" type="presOf" srcId="{5A1ED51E-F1D8-C941-9A67-514654820D70}" destId="{697EC78C-0412-0945-8B09-5CD1AF16D133}" srcOrd="0" destOrd="0" presId="urn:microsoft.com/office/officeart/2005/8/layout/hierarchy1"/>
    <dgm:cxn modelId="{6D40A226-5B29-A74A-96F0-6714E1CAE567}" srcId="{155769C5-F646-6C49-B1E7-41257D61C760}" destId="{9B1A1E9A-2082-BB4E-A5CD-9E5031533571}" srcOrd="0" destOrd="0" parTransId="{E143A598-CEC4-0A43-A04D-49DFD72750FF}" sibTransId="{1B2A4AE7-DAD4-6842-8D9F-B9A15E0930F3}"/>
    <dgm:cxn modelId="{2A1AF3E7-1A69-7F43-BCE6-2A8FA4BFA745}" srcId="{25D0F255-A574-0548-A972-AFD048550A59}" destId="{358388C1-0144-0249-BE47-37F2EC8509FB}" srcOrd="0" destOrd="0" parTransId="{7281B6E8-88B7-2F4E-9D89-0364BDF430B1}" sibTransId="{CF0B5DC4-27C6-A64F-95DA-ED486D83C03E}"/>
    <dgm:cxn modelId="{46EF5CAB-1479-0542-9FED-92DA8A1D4EF9}" type="presOf" srcId="{9CD46234-D4F9-3B4E-AB5C-5DADD4D4F568}" destId="{D16E0E8A-E676-6444-89A9-16C1A5A2F256}" srcOrd="0" destOrd="0" presId="urn:microsoft.com/office/officeart/2005/8/layout/hierarchy1"/>
    <dgm:cxn modelId="{3463DEF8-68BE-B745-B2B9-A332B9CD0F16}" type="presOf" srcId="{FFAAB82E-1581-4B4F-9FF8-EE1BFD2920A3}" destId="{A32741F6-C032-8445-879B-0BDE560681AF}" srcOrd="0" destOrd="0" presId="urn:microsoft.com/office/officeart/2005/8/layout/hierarchy1"/>
    <dgm:cxn modelId="{92312B17-F0A8-334E-AB94-20EA73538E18}" srcId="{D93D7BFE-8281-D04C-8529-85A95F3CB52D}" destId="{5CD7BEE0-C92A-4941-8BFB-B74818829709}" srcOrd="1" destOrd="0" parTransId="{CA1A9B77-31DA-F44D-886A-047594B6C5A1}" sibTransId="{B42E3DD8-DECB-3442-8F9D-81CC7F277966}"/>
    <dgm:cxn modelId="{FEF8B7E5-DC50-3948-AE33-836BC7BF2B81}" type="presOf" srcId="{7281B6E8-88B7-2F4E-9D89-0364BDF430B1}" destId="{1AA1206B-A621-D344-98CF-267957BE3A11}" srcOrd="0" destOrd="0" presId="urn:microsoft.com/office/officeart/2005/8/layout/hierarchy1"/>
    <dgm:cxn modelId="{4F394557-B6CD-7147-83BA-181280FE66D5}" type="presOf" srcId="{F8FB2133-5427-9D4F-95EE-B0CDD1F8C383}" destId="{EA528BE6-D92A-0A41-B97A-6CB7CB7BFC15}" srcOrd="0" destOrd="0" presId="urn:microsoft.com/office/officeart/2005/8/layout/hierarchy1"/>
    <dgm:cxn modelId="{6DA9D955-6AD4-0C48-8AE0-97255DDCF0C4}" type="presOf" srcId="{C9CE0AD3-7151-0949-A58E-C590E53F85B1}" destId="{D165AD5E-7CCF-344A-9E9B-F4D63BAF6033}" srcOrd="0" destOrd="0" presId="urn:microsoft.com/office/officeart/2005/8/layout/hierarchy1"/>
    <dgm:cxn modelId="{C5A8B0C5-805F-1149-A6AC-52653B56689E}" type="presOf" srcId="{02A66C79-2F7B-BF44-B0A7-73D1A0356835}" destId="{CFC213CA-23B5-D144-8404-86992C709EEE}" srcOrd="0" destOrd="0" presId="urn:microsoft.com/office/officeart/2005/8/layout/hierarchy1"/>
    <dgm:cxn modelId="{3C9909D9-343E-F240-8751-F9108EFA728F}" type="presOf" srcId="{10F74805-2A4A-A94D-A7DD-CE2D97CA8C95}" destId="{D0D4BD9B-1103-8547-B719-B926627F191E}" srcOrd="0" destOrd="0" presId="urn:microsoft.com/office/officeart/2005/8/layout/hierarchy1"/>
    <dgm:cxn modelId="{81A439D8-B8AF-5346-8A89-BB6FCC379FC7}" type="presOf" srcId="{982D43B5-41B0-8B44-9F18-A6580E6C81F2}" destId="{CDF4BA39-599F-C149-BCB6-CAC1D2B2CC78}" srcOrd="0" destOrd="0" presId="urn:microsoft.com/office/officeart/2005/8/layout/hierarchy1"/>
    <dgm:cxn modelId="{10763C08-9F8D-5147-BE89-C6B62987C313}" type="presOf" srcId="{155769C5-F646-6C49-B1E7-41257D61C760}" destId="{664AAE09-E165-9748-A9E1-3449024ED310}" srcOrd="0" destOrd="0" presId="urn:microsoft.com/office/officeart/2005/8/layout/hierarchy1"/>
    <dgm:cxn modelId="{9CA9CFCB-D281-7C46-95C1-7ED283F8D482}" type="presOf" srcId="{E1FBDC93-C5B2-0749-A5A4-4447FFF7452A}" destId="{E61580DF-9FB4-C24D-A05D-B772583C3995}" srcOrd="0" destOrd="0" presId="urn:microsoft.com/office/officeart/2005/8/layout/hierarchy1"/>
    <dgm:cxn modelId="{2CA8C72F-2A35-E141-89BD-E09138D4865F}" srcId="{25D0F255-A574-0548-A972-AFD048550A59}" destId="{F8FB2133-5427-9D4F-95EE-B0CDD1F8C383}" srcOrd="2" destOrd="0" parTransId="{6ED11AA0-72F0-364B-BEA6-2A32334E9F30}" sibTransId="{0491C721-F90C-D54A-9C2F-814150C43598}"/>
    <dgm:cxn modelId="{11E48DED-0D3C-3744-961F-835FA270BFAC}" srcId="{155769C5-F646-6C49-B1E7-41257D61C760}" destId="{E23B3E41-0EF3-4C45-B96A-CC2789F6BF56}" srcOrd="1" destOrd="0" parTransId="{A9088C10-7107-6440-ACC2-A943E1B20543}" sibTransId="{7DE1EC57-F536-114F-9875-CD9E2241125B}"/>
    <dgm:cxn modelId="{FCC5C039-357C-194F-A528-DF0BE94D5B07}" type="presOf" srcId="{6ED11AA0-72F0-364B-BEA6-2A32334E9F30}" destId="{FC9583F1-3548-9944-A086-EDD534A94386}" srcOrd="0" destOrd="0" presId="urn:microsoft.com/office/officeart/2005/8/layout/hierarchy1"/>
    <dgm:cxn modelId="{4CD32FEE-BD90-F84E-87A1-A05B8500963D}" type="presOf" srcId="{E23B3E41-0EF3-4C45-B96A-CC2789F6BF56}" destId="{CAD313EF-76AB-284E-8A2A-43C0547DE3D7}" srcOrd="0" destOrd="0" presId="urn:microsoft.com/office/officeart/2005/8/layout/hierarchy1"/>
    <dgm:cxn modelId="{F49BD6CF-B2A5-A440-B459-D130C5529776}" type="presParOf" srcId="{E61580DF-9FB4-C24D-A05D-B772583C3995}" destId="{32C2EA43-D509-AA46-9EC1-D2086E2F5130}" srcOrd="0" destOrd="0" presId="urn:microsoft.com/office/officeart/2005/8/layout/hierarchy1"/>
    <dgm:cxn modelId="{1C6E22A1-DED2-B74C-9AEC-60F126023443}" type="presParOf" srcId="{32C2EA43-D509-AA46-9EC1-D2086E2F5130}" destId="{D99311E6-C922-9041-9825-CF1B6B3B30E2}" srcOrd="0" destOrd="0" presId="urn:microsoft.com/office/officeart/2005/8/layout/hierarchy1"/>
    <dgm:cxn modelId="{A8EC452F-8F2E-CD46-A193-76EEAA8B4311}" type="presParOf" srcId="{D99311E6-C922-9041-9825-CF1B6B3B30E2}" destId="{26F99E65-1E5C-B340-8A3C-F2BF09B897EF}" srcOrd="0" destOrd="0" presId="urn:microsoft.com/office/officeart/2005/8/layout/hierarchy1"/>
    <dgm:cxn modelId="{172D0B3F-02BF-2444-BDED-4BF5BC700D90}" type="presParOf" srcId="{D99311E6-C922-9041-9825-CF1B6B3B30E2}" destId="{E04AB807-D110-3A44-91E7-14C05DAB0FFA}" srcOrd="1" destOrd="0" presId="urn:microsoft.com/office/officeart/2005/8/layout/hierarchy1"/>
    <dgm:cxn modelId="{D4228A18-DA94-D14A-9722-69CA99BE0DAE}" type="presParOf" srcId="{32C2EA43-D509-AA46-9EC1-D2086E2F5130}" destId="{27669F94-08A3-7141-A8AC-2ADB30E9DC75}" srcOrd="1" destOrd="0" presId="urn:microsoft.com/office/officeart/2005/8/layout/hierarchy1"/>
    <dgm:cxn modelId="{444631C1-9A04-054A-90F4-CE95679BF0AE}" type="presParOf" srcId="{27669F94-08A3-7141-A8AC-2ADB30E9DC75}" destId="{B0E39D64-E013-4144-893E-5045C8DCEB97}" srcOrd="0" destOrd="0" presId="urn:microsoft.com/office/officeart/2005/8/layout/hierarchy1"/>
    <dgm:cxn modelId="{D6AE99C7-994A-CA48-8CF9-4B1136EE67F3}" type="presParOf" srcId="{27669F94-08A3-7141-A8AC-2ADB30E9DC75}" destId="{9681EF80-654F-BA43-8721-57B79B1D2EC5}" srcOrd="1" destOrd="0" presId="urn:microsoft.com/office/officeart/2005/8/layout/hierarchy1"/>
    <dgm:cxn modelId="{3A63E19A-9CC8-0A47-9ACC-51E25B1B6A97}" type="presParOf" srcId="{9681EF80-654F-BA43-8721-57B79B1D2EC5}" destId="{A0897EBF-F5B2-C249-B6A3-4FE5B27964E0}" srcOrd="0" destOrd="0" presId="urn:microsoft.com/office/officeart/2005/8/layout/hierarchy1"/>
    <dgm:cxn modelId="{C0C590BC-E0EC-4C40-9391-AA094490A0DF}" type="presParOf" srcId="{A0897EBF-F5B2-C249-B6A3-4FE5B27964E0}" destId="{59E16E18-BFC6-424C-B59C-1D003BDCBA28}" srcOrd="0" destOrd="0" presId="urn:microsoft.com/office/officeart/2005/8/layout/hierarchy1"/>
    <dgm:cxn modelId="{A25D5AAF-9060-1946-B59F-8746D0B70F34}" type="presParOf" srcId="{A0897EBF-F5B2-C249-B6A3-4FE5B27964E0}" destId="{CDF4BA39-599F-C149-BCB6-CAC1D2B2CC78}" srcOrd="1" destOrd="0" presId="urn:microsoft.com/office/officeart/2005/8/layout/hierarchy1"/>
    <dgm:cxn modelId="{1200DF73-6EC0-9B40-AB33-715C493353C6}" type="presParOf" srcId="{9681EF80-654F-BA43-8721-57B79B1D2EC5}" destId="{07CB2AA6-5B71-2641-AA4F-5CD5CECEE76A}" srcOrd="1" destOrd="0" presId="urn:microsoft.com/office/officeart/2005/8/layout/hierarchy1"/>
    <dgm:cxn modelId="{18F722CB-9091-A543-916F-768CBFF835BE}" type="presParOf" srcId="{07CB2AA6-5B71-2641-AA4F-5CD5CECEE76A}" destId="{C64E0F22-107C-DD40-B596-0CCDDEA49D68}" srcOrd="0" destOrd="0" presId="urn:microsoft.com/office/officeart/2005/8/layout/hierarchy1"/>
    <dgm:cxn modelId="{A73F87A2-4D8D-C844-9D79-A22662202C04}" type="presParOf" srcId="{07CB2AA6-5B71-2641-AA4F-5CD5CECEE76A}" destId="{2B1D3099-0E6E-E04E-8E97-2D0784B03C9F}" srcOrd="1" destOrd="0" presId="urn:microsoft.com/office/officeart/2005/8/layout/hierarchy1"/>
    <dgm:cxn modelId="{BA4F6B36-BD74-4F4C-A1B5-3DE37E83B2F2}" type="presParOf" srcId="{2B1D3099-0E6E-E04E-8E97-2D0784B03C9F}" destId="{225425D8-0A03-8341-94A6-312865C7294D}" srcOrd="0" destOrd="0" presId="urn:microsoft.com/office/officeart/2005/8/layout/hierarchy1"/>
    <dgm:cxn modelId="{0A768E38-4332-9440-80BD-830EC4D94ABB}" type="presParOf" srcId="{225425D8-0A03-8341-94A6-312865C7294D}" destId="{B593F76D-7E50-6C47-AAE2-684AD648D23E}" srcOrd="0" destOrd="0" presId="urn:microsoft.com/office/officeart/2005/8/layout/hierarchy1"/>
    <dgm:cxn modelId="{C61C2FAF-2B0B-CF48-B5D0-3AF28DBAEF89}" type="presParOf" srcId="{225425D8-0A03-8341-94A6-312865C7294D}" destId="{664AAE09-E165-9748-A9E1-3449024ED310}" srcOrd="1" destOrd="0" presId="urn:microsoft.com/office/officeart/2005/8/layout/hierarchy1"/>
    <dgm:cxn modelId="{28337532-39F9-9147-B855-30B3FDBA4541}" type="presParOf" srcId="{2B1D3099-0E6E-E04E-8E97-2D0784B03C9F}" destId="{0AB36A95-9743-C945-84B7-EE5165CFA41D}" srcOrd="1" destOrd="0" presId="urn:microsoft.com/office/officeart/2005/8/layout/hierarchy1"/>
    <dgm:cxn modelId="{82C307F9-2646-CE42-B2C9-9468ADC71B42}" type="presParOf" srcId="{0AB36A95-9743-C945-84B7-EE5165CFA41D}" destId="{62ED3D8F-C968-4842-A91C-59DD498E6C76}" srcOrd="0" destOrd="0" presId="urn:microsoft.com/office/officeart/2005/8/layout/hierarchy1"/>
    <dgm:cxn modelId="{E32A01CD-EFC2-8844-9604-D033B48376C5}" type="presParOf" srcId="{0AB36A95-9743-C945-84B7-EE5165CFA41D}" destId="{86A55651-CB1E-CD4F-A4D6-92112DDE4A9F}" srcOrd="1" destOrd="0" presId="urn:microsoft.com/office/officeart/2005/8/layout/hierarchy1"/>
    <dgm:cxn modelId="{B1218B9B-A89A-ED4D-BF60-8F95590A1359}" type="presParOf" srcId="{86A55651-CB1E-CD4F-A4D6-92112DDE4A9F}" destId="{26D37B66-02E3-C14D-ACA7-DA6F0E5C679B}" srcOrd="0" destOrd="0" presId="urn:microsoft.com/office/officeart/2005/8/layout/hierarchy1"/>
    <dgm:cxn modelId="{B2D0C400-CA3B-FA40-BF33-D18D0443166A}" type="presParOf" srcId="{26D37B66-02E3-C14D-ACA7-DA6F0E5C679B}" destId="{BC3C8AAE-3C89-0140-8CBF-187C52B37EE2}" srcOrd="0" destOrd="0" presId="urn:microsoft.com/office/officeart/2005/8/layout/hierarchy1"/>
    <dgm:cxn modelId="{6BB007B6-6538-FE43-A9E2-6A1422B8C99E}" type="presParOf" srcId="{26D37B66-02E3-C14D-ACA7-DA6F0E5C679B}" destId="{8EC27D54-5BAD-DA45-B67D-214CB55E60F7}" srcOrd="1" destOrd="0" presId="urn:microsoft.com/office/officeart/2005/8/layout/hierarchy1"/>
    <dgm:cxn modelId="{DD7E6211-333F-BE47-A3C4-42B47B9F9CA6}" type="presParOf" srcId="{86A55651-CB1E-CD4F-A4D6-92112DDE4A9F}" destId="{5B62CC9E-EB10-AB49-9535-DAD1E5E33F3D}" srcOrd="1" destOrd="0" presId="urn:microsoft.com/office/officeart/2005/8/layout/hierarchy1"/>
    <dgm:cxn modelId="{B9897E23-359F-C144-9F09-C0159AD740FB}" type="presParOf" srcId="{0AB36A95-9743-C945-84B7-EE5165CFA41D}" destId="{7B6F4C57-AC4A-6447-A917-9896FF83B9DD}" srcOrd="2" destOrd="0" presId="urn:microsoft.com/office/officeart/2005/8/layout/hierarchy1"/>
    <dgm:cxn modelId="{D77E0CEB-4215-5744-BBFA-11B26D431B26}" type="presParOf" srcId="{0AB36A95-9743-C945-84B7-EE5165CFA41D}" destId="{07C80320-BE2F-7C41-8CA3-489CEC978607}" srcOrd="3" destOrd="0" presId="urn:microsoft.com/office/officeart/2005/8/layout/hierarchy1"/>
    <dgm:cxn modelId="{50682D95-4FB9-8448-92F8-831BC7A6AAE1}" type="presParOf" srcId="{07C80320-BE2F-7C41-8CA3-489CEC978607}" destId="{76452489-02B5-7E42-BFE5-398F3ECB1658}" srcOrd="0" destOrd="0" presId="urn:microsoft.com/office/officeart/2005/8/layout/hierarchy1"/>
    <dgm:cxn modelId="{84F5990D-0B17-C948-B211-2BC2446E8A3E}" type="presParOf" srcId="{76452489-02B5-7E42-BFE5-398F3ECB1658}" destId="{4C6809C5-C1C1-D345-AF17-59259BA5B53C}" srcOrd="0" destOrd="0" presId="urn:microsoft.com/office/officeart/2005/8/layout/hierarchy1"/>
    <dgm:cxn modelId="{905343A4-4383-4E4F-82FC-E73254621143}" type="presParOf" srcId="{76452489-02B5-7E42-BFE5-398F3ECB1658}" destId="{CAD313EF-76AB-284E-8A2A-43C0547DE3D7}" srcOrd="1" destOrd="0" presId="urn:microsoft.com/office/officeart/2005/8/layout/hierarchy1"/>
    <dgm:cxn modelId="{D60CA948-173F-7D48-9513-37B8428F0E9E}" type="presParOf" srcId="{07C80320-BE2F-7C41-8CA3-489CEC978607}" destId="{3A562931-0BBC-D54D-81AA-D20B23C73215}" srcOrd="1" destOrd="0" presId="urn:microsoft.com/office/officeart/2005/8/layout/hierarchy1"/>
    <dgm:cxn modelId="{BAD97C75-D58E-E645-87BF-14785DE9B3CF}" type="presParOf" srcId="{0AB36A95-9743-C945-84B7-EE5165CFA41D}" destId="{DF9C19A1-CD0B-774F-AE21-1FB44EFD9143}" srcOrd="4" destOrd="0" presId="urn:microsoft.com/office/officeart/2005/8/layout/hierarchy1"/>
    <dgm:cxn modelId="{E8DC7425-7741-1D48-B263-226EB3CD1639}" type="presParOf" srcId="{0AB36A95-9743-C945-84B7-EE5165CFA41D}" destId="{3FAC1358-68C4-834A-9257-069CD9F68E72}" srcOrd="5" destOrd="0" presId="urn:microsoft.com/office/officeart/2005/8/layout/hierarchy1"/>
    <dgm:cxn modelId="{54039BF3-2B24-EE43-8A55-138D4670093B}" type="presParOf" srcId="{3FAC1358-68C4-834A-9257-069CD9F68E72}" destId="{C2231D86-3A68-2348-BDE9-6894D2052212}" srcOrd="0" destOrd="0" presId="urn:microsoft.com/office/officeart/2005/8/layout/hierarchy1"/>
    <dgm:cxn modelId="{69BB6FC6-4EB3-A14E-8A67-6359B5E222E6}" type="presParOf" srcId="{C2231D86-3A68-2348-BDE9-6894D2052212}" destId="{F5C01AB7-40D1-B241-8B4F-C12194E80405}" srcOrd="0" destOrd="0" presId="urn:microsoft.com/office/officeart/2005/8/layout/hierarchy1"/>
    <dgm:cxn modelId="{C78D4BFB-1B8D-6441-B6FA-75866D6CDDB5}" type="presParOf" srcId="{C2231D86-3A68-2348-BDE9-6894D2052212}" destId="{08DED6B5-67A1-E64C-A7B3-78211E2C6A3E}" srcOrd="1" destOrd="0" presId="urn:microsoft.com/office/officeart/2005/8/layout/hierarchy1"/>
    <dgm:cxn modelId="{F9B5FE6A-9334-8C4F-A390-E5D4F24AEF06}" type="presParOf" srcId="{3FAC1358-68C4-834A-9257-069CD9F68E72}" destId="{D521CEF5-1E93-5142-A33B-07606AB87B61}" srcOrd="1" destOrd="0" presId="urn:microsoft.com/office/officeart/2005/8/layout/hierarchy1"/>
    <dgm:cxn modelId="{657399D4-ACBC-BB4F-8644-F4A9FF12C3D1}" type="presParOf" srcId="{0AB36A95-9743-C945-84B7-EE5165CFA41D}" destId="{CFC213CA-23B5-D144-8404-86992C709EEE}" srcOrd="6" destOrd="0" presId="urn:microsoft.com/office/officeart/2005/8/layout/hierarchy1"/>
    <dgm:cxn modelId="{F7F080FC-E51E-C644-9817-77C63F6E741A}" type="presParOf" srcId="{0AB36A95-9743-C945-84B7-EE5165CFA41D}" destId="{66EEB86B-2679-BC4B-8AFB-3E5E117CEE3A}" srcOrd="7" destOrd="0" presId="urn:microsoft.com/office/officeart/2005/8/layout/hierarchy1"/>
    <dgm:cxn modelId="{D2EA7BA9-5049-8645-B49D-AD341C9C8058}" type="presParOf" srcId="{66EEB86B-2679-BC4B-8AFB-3E5E117CEE3A}" destId="{19898F68-1ABC-EB49-B12E-1AE66E18341C}" srcOrd="0" destOrd="0" presId="urn:microsoft.com/office/officeart/2005/8/layout/hierarchy1"/>
    <dgm:cxn modelId="{C8CB7EB2-704E-154C-8421-2611004DE076}" type="presParOf" srcId="{19898F68-1ABC-EB49-B12E-1AE66E18341C}" destId="{02DDC1F1-774E-B44A-B77D-29E14A760EDB}" srcOrd="0" destOrd="0" presId="urn:microsoft.com/office/officeart/2005/8/layout/hierarchy1"/>
    <dgm:cxn modelId="{1B5F3A50-9D23-7346-AC8F-311554CB9708}" type="presParOf" srcId="{19898F68-1ABC-EB49-B12E-1AE66E18341C}" destId="{697EC78C-0412-0945-8B09-5CD1AF16D133}" srcOrd="1" destOrd="0" presId="urn:microsoft.com/office/officeart/2005/8/layout/hierarchy1"/>
    <dgm:cxn modelId="{5BEEC0B6-8CAC-3544-9F29-A7F2D147D290}" type="presParOf" srcId="{66EEB86B-2679-BC4B-8AFB-3E5E117CEE3A}" destId="{E51A2026-89FA-F748-B11D-EFF46C566888}" srcOrd="1" destOrd="0" presId="urn:microsoft.com/office/officeart/2005/8/layout/hierarchy1"/>
    <dgm:cxn modelId="{E3E4E981-B05D-124E-A6CB-99D90771650B}" type="presParOf" srcId="{0AB36A95-9743-C945-84B7-EE5165CFA41D}" destId="{D16E0E8A-E676-6444-89A9-16C1A5A2F256}" srcOrd="8" destOrd="0" presId="urn:microsoft.com/office/officeart/2005/8/layout/hierarchy1"/>
    <dgm:cxn modelId="{B8B6F443-3F61-CF49-BA12-3E8CF29CFE35}" type="presParOf" srcId="{0AB36A95-9743-C945-84B7-EE5165CFA41D}" destId="{E9C654BC-028C-5440-8A8D-A0AC61682DF3}" srcOrd="9" destOrd="0" presId="urn:microsoft.com/office/officeart/2005/8/layout/hierarchy1"/>
    <dgm:cxn modelId="{35180B9D-BC72-9144-B186-1A7B3F588F71}" type="presParOf" srcId="{E9C654BC-028C-5440-8A8D-A0AC61682DF3}" destId="{1016E72D-BF73-5740-8925-90BD32F5BA5A}" srcOrd="0" destOrd="0" presId="urn:microsoft.com/office/officeart/2005/8/layout/hierarchy1"/>
    <dgm:cxn modelId="{5F672D2A-BCDD-0746-8CF4-85412F026807}" type="presParOf" srcId="{1016E72D-BF73-5740-8925-90BD32F5BA5A}" destId="{A75B6C1C-A5F1-B146-A321-36AA9AA84B94}" srcOrd="0" destOrd="0" presId="urn:microsoft.com/office/officeart/2005/8/layout/hierarchy1"/>
    <dgm:cxn modelId="{FF2664BA-1EAB-1444-93C1-1B2FA0018B6A}" type="presParOf" srcId="{1016E72D-BF73-5740-8925-90BD32F5BA5A}" destId="{DD633271-8923-754C-926C-371B9E52E212}" srcOrd="1" destOrd="0" presId="urn:microsoft.com/office/officeart/2005/8/layout/hierarchy1"/>
    <dgm:cxn modelId="{4105B65B-3C11-334D-BBAC-AA7793F3EBB3}" type="presParOf" srcId="{E9C654BC-028C-5440-8A8D-A0AC61682DF3}" destId="{3B7CE8C4-0A66-D944-991C-BECA6D105036}" srcOrd="1" destOrd="0" presId="urn:microsoft.com/office/officeart/2005/8/layout/hierarchy1"/>
    <dgm:cxn modelId="{31C77B39-635F-3541-A71E-B3BE7FA32DAB}" type="presParOf" srcId="{0AB36A95-9743-C945-84B7-EE5165CFA41D}" destId="{A32741F6-C032-8445-879B-0BDE560681AF}" srcOrd="10" destOrd="0" presId="urn:microsoft.com/office/officeart/2005/8/layout/hierarchy1"/>
    <dgm:cxn modelId="{B9B9091D-BBCC-E844-8A61-6A94F5D87CEA}" type="presParOf" srcId="{0AB36A95-9743-C945-84B7-EE5165CFA41D}" destId="{E0263ECD-EA25-F448-9D46-31EA089EE042}" srcOrd="11" destOrd="0" presId="urn:microsoft.com/office/officeart/2005/8/layout/hierarchy1"/>
    <dgm:cxn modelId="{3B55CB71-92B0-B947-944A-BFFFAA8ABD9D}" type="presParOf" srcId="{E0263ECD-EA25-F448-9D46-31EA089EE042}" destId="{1F975F3B-AAA1-C246-A55C-C8312896DADA}" srcOrd="0" destOrd="0" presId="urn:microsoft.com/office/officeart/2005/8/layout/hierarchy1"/>
    <dgm:cxn modelId="{1E535792-8987-2C49-8051-52EEE1971760}" type="presParOf" srcId="{1F975F3B-AAA1-C246-A55C-C8312896DADA}" destId="{A1700FFD-2078-7843-9ACF-E3E07DDE76E5}" srcOrd="0" destOrd="0" presId="urn:microsoft.com/office/officeart/2005/8/layout/hierarchy1"/>
    <dgm:cxn modelId="{AC820208-4079-284F-B795-3A084F7AF30A}" type="presParOf" srcId="{1F975F3B-AAA1-C246-A55C-C8312896DADA}" destId="{BD37EBC2-1ED9-4B4A-B376-E41003B48145}" srcOrd="1" destOrd="0" presId="urn:microsoft.com/office/officeart/2005/8/layout/hierarchy1"/>
    <dgm:cxn modelId="{27FBC81C-2012-114A-BA82-C18BA223958E}" type="presParOf" srcId="{E0263ECD-EA25-F448-9D46-31EA089EE042}" destId="{F759C88C-F605-104F-8E10-06479106B4FA}" srcOrd="1" destOrd="0" presId="urn:microsoft.com/office/officeart/2005/8/layout/hierarchy1"/>
    <dgm:cxn modelId="{4BF10277-8E43-7D4F-A9F4-190E90BC3CC9}" type="presParOf" srcId="{07CB2AA6-5B71-2641-AA4F-5CD5CECEE76A}" destId="{D0D4BD9B-1103-8547-B719-B926627F191E}" srcOrd="2" destOrd="0" presId="urn:microsoft.com/office/officeart/2005/8/layout/hierarchy1"/>
    <dgm:cxn modelId="{50C81483-2B69-E044-95EE-46F7F260DD55}" type="presParOf" srcId="{07CB2AA6-5B71-2641-AA4F-5CD5CECEE76A}" destId="{86F1A6C5-B958-B142-8073-173E145C0744}" srcOrd="3" destOrd="0" presId="urn:microsoft.com/office/officeart/2005/8/layout/hierarchy1"/>
    <dgm:cxn modelId="{2177F9F9-44D8-6D4A-810D-4C049EB005C6}" type="presParOf" srcId="{86F1A6C5-B958-B142-8073-173E145C0744}" destId="{770EE270-BCEE-464C-9DEE-42BAEAEA5EAD}" srcOrd="0" destOrd="0" presId="urn:microsoft.com/office/officeart/2005/8/layout/hierarchy1"/>
    <dgm:cxn modelId="{B50C2C6B-CE59-F348-B76A-272989D56F0D}" type="presParOf" srcId="{770EE270-BCEE-464C-9DEE-42BAEAEA5EAD}" destId="{FDEAC689-FC7B-044B-A97A-9789112FEED9}" srcOrd="0" destOrd="0" presId="urn:microsoft.com/office/officeart/2005/8/layout/hierarchy1"/>
    <dgm:cxn modelId="{AAE059A8-4A42-9143-92AF-04BF9632C2D7}" type="presParOf" srcId="{770EE270-BCEE-464C-9DEE-42BAEAEA5EAD}" destId="{63690B01-941A-0E46-9625-29D19DC54F66}" srcOrd="1" destOrd="0" presId="urn:microsoft.com/office/officeart/2005/8/layout/hierarchy1"/>
    <dgm:cxn modelId="{5CE79342-334A-D245-A302-E9ADF41367DA}" type="presParOf" srcId="{86F1A6C5-B958-B142-8073-173E145C0744}" destId="{C21B578B-19D8-3A44-8118-1470F89FC589}" srcOrd="1" destOrd="0" presId="urn:microsoft.com/office/officeart/2005/8/layout/hierarchy1"/>
    <dgm:cxn modelId="{A1127762-7247-7B4C-A879-4DF9B2971611}" type="presParOf" srcId="{C21B578B-19D8-3A44-8118-1470F89FC589}" destId="{1AA1206B-A621-D344-98CF-267957BE3A11}" srcOrd="0" destOrd="0" presId="urn:microsoft.com/office/officeart/2005/8/layout/hierarchy1"/>
    <dgm:cxn modelId="{78B4C307-FE47-3249-8309-5AF007DEF978}" type="presParOf" srcId="{C21B578B-19D8-3A44-8118-1470F89FC589}" destId="{11923352-5CFF-2941-B96A-62BB23C98FAB}" srcOrd="1" destOrd="0" presId="urn:microsoft.com/office/officeart/2005/8/layout/hierarchy1"/>
    <dgm:cxn modelId="{93FF7D55-718F-F04F-8BBE-020AE55D24C9}" type="presParOf" srcId="{11923352-5CFF-2941-B96A-62BB23C98FAB}" destId="{B350FE02-6A9C-DC44-92FB-BAEEB4EFC827}" srcOrd="0" destOrd="0" presId="urn:microsoft.com/office/officeart/2005/8/layout/hierarchy1"/>
    <dgm:cxn modelId="{DAC03732-AB09-3940-B77E-3D03376B7297}" type="presParOf" srcId="{B350FE02-6A9C-DC44-92FB-BAEEB4EFC827}" destId="{84C6B95C-04CB-1647-8CA9-B35E6FF66741}" srcOrd="0" destOrd="0" presId="urn:microsoft.com/office/officeart/2005/8/layout/hierarchy1"/>
    <dgm:cxn modelId="{7131C581-A6CA-EC48-98D1-8F0A283D4C02}" type="presParOf" srcId="{B350FE02-6A9C-DC44-92FB-BAEEB4EFC827}" destId="{5DAEB476-301C-C74D-9C7B-61C7EECEE9D7}" srcOrd="1" destOrd="0" presId="urn:microsoft.com/office/officeart/2005/8/layout/hierarchy1"/>
    <dgm:cxn modelId="{8D6A1C93-23F4-5544-BDAA-704B8595BF7C}" type="presParOf" srcId="{11923352-5CFF-2941-B96A-62BB23C98FAB}" destId="{0D9FE113-DEDA-6945-99FE-C2AB39BD10A1}" srcOrd="1" destOrd="0" presId="urn:microsoft.com/office/officeart/2005/8/layout/hierarchy1"/>
    <dgm:cxn modelId="{72B82C6F-98DF-154B-8F6B-F14BCFFA3EB1}" type="presParOf" srcId="{C21B578B-19D8-3A44-8118-1470F89FC589}" destId="{ACA51DC8-047F-6140-A5B7-59CE23C12DE6}" srcOrd="2" destOrd="0" presId="urn:microsoft.com/office/officeart/2005/8/layout/hierarchy1"/>
    <dgm:cxn modelId="{74B19D69-4A11-E54D-9671-50B541A14998}" type="presParOf" srcId="{C21B578B-19D8-3A44-8118-1470F89FC589}" destId="{C4307AFA-7D7D-9F47-A3F3-56816CCAF331}" srcOrd="3" destOrd="0" presId="urn:microsoft.com/office/officeart/2005/8/layout/hierarchy1"/>
    <dgm:cxn modelId="{0E1997D0-85D7-3546-8147-B2E1D2F27107}" type="presParOf" srcId="{C4307AFA-7D7D-9F47-A3F3-56816CCAF331}" destId="{AF4A079E-4AC5-9E48-A955-73006B6F19A9}" srcOrd="0" destOrd="0" presId="urn:microsoft.com/office/officeart/2005/8/layout/hierarchy1"/>
    <dgm:cxn modelId="{BBB5123D-F465-B343-A675-BD26A4E7E134}" type="presParOf" srcId="{AF4A079E-4AC5-9E48-A955-73006B6F19A9}" destId="{07A2EF35-A717-C542-8C24-E15600D8EED8}" srcOrd="0" destOrd="0" presId="urn:microsoft.com/office/officeart/2005/8/layout/hierarchy1"/>
    <dgm:cxn modelId="{2BECA684-7C38-D24B-BDA9-ECB90F99F810}" type="presParOf" srcId="{AF4A079E-4AC5-9E48-A955-73006B6F19A9}" destId="{D165AD5E-7CCF-344A-9E9B-F4D63BAF6033}" srcOrd="1" destOrd="0" presId="urn:microsoft.com/office/officeart/2005/8/layout/hierarchy1"/>
    <dgm:cxn modelId="{6D7EF9B2-6072-6A46-AEC1-B8F34E453C5A}" type="presParOf" srcId="{C4307AFA-7D7D-9F47-A3F3-56816CCAF331}" destId="{4442A602-6320-BC49-B774-E07CE7224590}" srcOrd="1" destOrd="0" presId="urn:microsoft.com/office/officeart/2005/8/layout/hierarchy1"/>
    <dgm:cxn modelId="{097DCB8A-BEFE-044E-8D08-0CEB8488F8C4}" type="presParOf" srcId="{C21B578B-19D8-3A44-8118-1470F89FC589}" destId="{FC9583F1-3548-9944-A086-EDD534A94386}" srcOrd="4" destOrd="0" presId="urn:microsoft.com/office/officeart/2005/8/layout/hierarchy1"/>
    <dgm:cxn modelId="{BA040B26-0EB4-5340-9C01-5D32B0F048DC}" type="presParOf" srcId="{C21B578B-19D8-3A44-8118-1470F89FC589}" destId="{5CC1D6BE-5FA5-5949-B419-3BD582D7213F}" srcOrd="5" destOrd="0" presId="urn:microsoft.com/office/officeart/2005/8/layout/hierarchy1"/>
    <dgm:cxn modelId="{043B9683-F698-D347-972A-58F4E5DB9A8F}" type="presParOf" srcId="{5CC1D6BE-5FA5-5949-B419-3BD582D7213F}" destId="{D317382B-8DE1-CA46-9B9C-BD5D795D514E}" srcOrd="0" destOrd="0" presId="urn:microsoft.com/office/officeart/2005/8/layout/hierarchy1"/>
    <dgm:cxn modelId="{BA924078-9CC5-C949-ADB7-5F418B2FAE77}" type="presParOf" srcId="{D317382B-8DE1-CA46-9B9C-BD5D795D514E}" destId="{A7594CC9-BAC2-E143-8B8B-A09B83E1D9D0}" srcOrd="0" destOrd="0" presId="urn:microsoft.com/office/officeart/2005/8/layout/hierarchy1"/>
    <dgm:cxn modelId="{4B75CE35-C096-4442-BBFD-5E655C047CFF}" type="presParOf" srcId="{D317382B-8DE1-CA46-9B9C-BD5D795D514E}" destId="{EA528BE6-D92A-0A41-B97A-6CB7CB7BFC15}" srcOrd="1" destOrd="0" presId="urn:microsoft.com/office/officeart/2005/8/layout/hierarchy1"/>
    <dgm:cxn modelId="{41DA84CA-37EC-CA42-A083-F11C3DE43838}" type="presParOf" srcId="{5CC1D6BE-5FA5-5949-B419-3BD582D7213F}" destId="{46879A78-7F26-9B40-80BE-0BAD4D09CF86}" srcOrd="1" destOrd="0" presId="urn:microsoft.com/office/officeart/2005/8/layout/hierarchy1"/>
    <dgm:cxn modelId="{48168941-8BB7-7E4A-8DF1-0CD2D8E3922E}" type="presParOf" srcId="{C21B578B-19D8-3A44-8118-1470F89FC589}" destId="{3D832005-B177-C94F-955E-4A7FA52A3EF0}" srcOrd="6" destOrd="0" presId="urn:microsoft.com/office/officeart/2005/8/layout/hierarchy1"/>
    <dgm:cxn modelId="{C8F649CB-5232-2248-A5AC-54E83B93ECF9}" type="presParOf" srcId="{C21B578B-19D8-3A44-8118-1470F89FC589}" destId="{A64DD01C-4BF8-F34D-AD00-3C4FA5F296A1}" srcOrd="7" destOrd="0" presId="urn:microsoft.com/office/officeart/2005/8/layout/hierarchy1"/>
    <dgm:cxn modelId="{F91A8F31-176E-1B45-B25A-DDBC71497C72}" type="presParOf" srcId="{A64DD01C-4BF8-F34D-AD00-3C4FA5F296A1}" destId="{58EA5050-83CE-4D43-BEA0-030A7E9B530E}" srcOrd="0" destOrd="0" presId="urn:microsoft.com/office/officeart/2005/8/layout/hierarchy1"/>
    <dgm:cxn modelId="{931B0C33-FA05-3A41-A4AD-79F5901D2D29}" type="presParOf" srcId="{58EA5050-83CE-4D43-BEA0-030A7E9B530E}" destId="{AD2AD7A1-EEA7-324C-9151-7844A45308C2}" srcOrd="0" destOrd="0" presId="urn:microsoft.com/office/officeart/2005/8/layout/hierarchy1"/>
    <dgm:cxn modelId="{710963A9-5D2A-2147-A99A-4D9BEF8229C5}" type="presParOf" srcId="{58EA5050-83CE-4D43-BEA0-030A7E9B530E}" destId="{31F41F57-09E7-2C48-9C93-92CCEBF1A35B}" srcOrd="1" destOrd="0" presId="urn:microsoft.com/office/officeart/2005/8/layout/hierarchy1"/>
    <dgm:cxn modelId="{E23936E1-7F36-EC4C-8FB9-4DAF5305156F}" type="presParOf" srcId="{A64DD01C-4BF8-F34D-AD00-3C4FA5F296A1}" destId="{CC62C36E-4239-8C4E-9AA5-0D6456A8E653}" srcOrd="1" destOrd="0" presId="urn:microsoft.com/office/officeart/2005/8/layout/hierarchy1"/>
    <dgm:cxn modelId="{62076D07-452C-D74C-AF3E-F46B3F493432}" type="presParOf" srcId="{27669F94-08A3-7141-A8AC-2ADB30E9DC75}" destId="{097B70C2-E574-554C-BC15-ACE0CDF4BDBB}" srcOrd="2" destOrd="0" presId="urn:microsoft.com/office/officeart/2005/8/layout/hierarchy1"/>
    <dgm:cxn modelId="{90576E14-3363-F14E-B241-C05DA6ECB4F6}" type="presParOf" srcId="{27669F94-08A3-7141-A8AC-2ADB30E9DC75}" destId="{1434BAB6-8844-7E48-8B3C-CA4635DC1DD9}" srcOrd="3" destOrd="0" presId="urn:microsoft.com/office/officeart/2005/8/layout/hierarchy1"/>
    <dgm:cxn modelId="{32C85613-141E-C741-A72E-D6D981BBB7C4}" type="presParOf" srcId="{1434BAB6-8844-7E48-8B3C-CA4635DC1DD9}" destId="{CB9D3C3D-67C9-0A4F-BEA5-0CF5A56718E2}" srcOrd="0" destOrd="0" presId="urn:microsoft.com/office/officeart/2005/8/layout/hierarchy1"/>
    <dgm:cxn modelId="{A3B79793-57DB-AD44-8274-DC91EEFEB967}" type="presParOf" srcId="{CB9D3C3D-67C9-0A4F-BEA5-0CF5A56718E2}" destId="{D37E7056-82BE-1E49-806E-2BD8E5D72FCB}" srcOrd="0" destOrd="0" presId="urn:microsoft.com/office/officeart/2005/8/layout/hierarchy1"/>
    <dgm:cxn modelId="{E3DE26C3-B06E-6C4A-AEEA-5386FC7C8ACB}" type="presParOf" srcId="{CB9D3C3D-67C9-0A4F-BEA5-0CF5A56718E2}" destId="{0A80BE62-DDE8-D94D-B70B-C42113516AD0}" srcOrd="1" destOrd="0" presId="urn:microsoft.com/office/officeart/2005/8/layout/hierarchy1"/>
    <dgm:cxn modelId="{FC9522BA-10EC-9B45-8A5A-902768A98959}" type="presParOf" srcId="{1434BAB6-8844-7E48-8B3C-CA4635DC1DD9}" destId="{3C289072-70BF-764B-85FD-FDC8DBE0DFB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FBDC93-C5B2-0749-A5A4-4447FFF7452A}" type="doc">
      <dgm:prSet loTypeId="urn:microsoft.com/office/officeart/2005/8/layout/hierarchy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93D7BFE-8281-D04C-8529-85A95F3CB52D}">
      <dgm:prSet phldrT="[文本]"/>
      <dgm:spPr/>
      <dgm:t>
        <a:bodyPr/>
        <a:lstStyle/>
        <a:p>
          <a:r>
            <a:rPr lang="zh-CN" altLang="en-US" dirty="0" smtClean="0"/>
            <a:t>投资市场</a:t>
          </a:r>
          <a:endParaRPr lang="zh-CN" altLang="en-US" dirty="0"/>
        </a:p>
      </dgm:t>
    </dgm:pt>
    <dgm:pt modelId="{6422903B-8DCE-0E49-B2CC-1A1A34CBF345}" type="par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C3818E77-D8C9-0A4C-860F-FDCB710F1F87}" type="sib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982D43B5-41B0-8B44-9F18-A6580E6C81F2}">
      <dgm:prSet phldrT="[文本]"/>
      <dgm:spPr/>
      <dgm:t>
        <a:bodyPr/>
        <a:lstStyle/>
        <a:p>
          <a:r>
            <a:rPr lang="zh-CN" altLang="en-US" dirty="0" smtClean="0"/>
            <a:t>境内</a:t>
          </a:r>
          <a:endParaRPr lang="zh-CN" altLang="en-US" dirty="0"/>
        </a:p>
      </dgm:t>
    </dgm:pt>
    <dgm:pt modelId="{F2AE3AD0-841A-8947-A749-0BDFBB7436EC}" type="par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F7D2C438-FA9D-9743-8FD0-56B401EE2288}" type="sib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5CD7BEE0-C92A-4941-8BFB-B74818829709}">
      <dgm:prSet phldrT="[文本]"/>
      <dgm:spPr/>
      <dgm:t>
        <a:bodyPr/>
        <a:lstStyle/>
        <a:p>
          <a:r>
            <a:rPr lang="zh-CN" altLang="en-US" dirty="0" smtClean="0"/>
            <a:t>中港互认</a:t>
          </a:r>
          <a:endParaRPr lang="zh-CN" altLang="en-US" dirty="0"/>
        </a:p>
      </dgm:t>
    </dgm:pt>
    <dgm:pt modelId="{CA1A9B77-31DA-F44D-886A-047594B6C5A1}" type="par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B42E3DD8-DECB-3442-8F9D-81CC7F277966}" type="sib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155769C5-F646-6C49-B1E7-41257D61C760}">
      <dgm:prSet phldrT="[文本]"/>
      <dgm:spPr/>
      <dgm:t>
        <a:bodyPr/>
        <a:lstStyle/>
        <a:p>
          <a:r>
            <a:rPr lang="zh-CN" altLang="en-US" dirty="0" smtClean="0"/>
            <a:t>成熟市场</a:t>
          </a:r>
          <a:endParaRPr lang="zh-CN" altLang="en-US" dirty="0"/>
        </a:p>
      </dgm:t>
    </dgm:pt>
    <dgm:pt modelId="{3EE7B27C-758F-0B4B-86D6-9C7AC0641235}" type="parTrans" cxnId="{A404B341-6401-A347-B73C-2E775BF13600}">
      <dgm:prSet/>
      <dgm:spPr/>
      <dgm:t>
        <a:bodyPr/>
        <a:lstStyle/>
        <a:p>
          <a:endParaRPr lang="zh-CN" altLang="en-US"/>
        </a:p>
      </dgm:t>
    </dgm:pt>
    <dgm:pt modelId="{1D4C8BC1-6736-5B40-B0FC-356B1BF338FE}" type="sibTrans" cxnId="{A404B341-6401-A347-B73C-2E775BF13600}">
      <dgm:prSet/>
      <dgm:spPr/>
      <dgm:t>
        <a:bodyPr/>
        <a:lstStyle/>
        <a:p>
          <a:endParaRPr lang="zh-CN" altLang="en-US"/>
        </a:p>
      </dgm:t>
    </dgm:pt>
    <dgm:pt modelId="{3F06FEDB-F133-E74B-9588-F4BD5B7C675B}">
      <dgm:prSet/>
      <dgm:spPr/>
      <dgm:t>
        <a:bodyPr/>
        <a:lstStyle/>
        <a:p>
          <a:r>
            <a:rPr lang="en-US" altLang="zh-CN" dirty="0" smtClean="0"/>
            <a:t>QDII</a:t>
          </a:r>
          <a:endParaRPr lang="zh-CN" altLang="en-US" dirty="0"/>
        </a:p>
      </dgm:t>
    </dgm:pt>
    <dgm:pt modelId="{43D2F69C-6F48-7A40-B842-DF3B96DB99AC}" type="par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0E29D876-8FFB-D240-BF4F-E7F3D7EBF701}" type="sib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25D0F255-A574-0548-A972-AFD048550A59}">
      <dgm:prSet/>
      <dgm:spPr/>
      <dgm:t>
        <a:bodyPr/>
        <a:lstStyle/>
        <a:p>
          <a:r>
            <a:rPr lang="zh-CN" altLang="en-US" dirty="0" smtClean="0"/>
            <a:t>新兴市场</a:t>
          </a:r>
          <a:endParaRPr lang="zh-CN" altLang="en-US" dirty="0"/>
        </a:p>
      </dgm:t>
    </dgm:pt>
    <dgm:pt modelId="{10F74805-2A4A-A94D-A7DD-CE2D97CA8C95}" type="parTrans" cxnId="{8553B763-0387-B540-96DD-578A51E37C48}">
      <dgm:prSet/>
      <dgm:spPr/>
      <dgm:t>
        <a:bodyPr/>
        <a:lstStyle/>
        <a:p>
          <a:endParaRPr lang="zh-CN" altLang="en-US"/>
        </a:p>
      </dgm:t>
    </dgm:pt>
    <dgm:pt modelId="{BF6BD1DD-DB08-F343-B87A-7861A14C8F83}" type="sibTrans" cxnId="{8553B763-0387-B540-96DD-578A51E37C48}">
      <dgm:prSet/>
      <dgm:spPr/>
      <dgm:t>
        <a:bodyPr/>
        <a:lstStyle/>
        <a:p>
          <a:endParaRPr lang="zh-CN" altLang="en-US"/>
        </a:p>
      </dgm:t>
    </dgm:pt>
    <dgm:pt modelId="{AA57B556-FDDC-A14E-8519-975EEF880282}">
      <dgm:prSet/>
      <dgm:spPr/>
      <dgm:t>
        <a:bodyPr/>
        <a:lstStyle/>
        <a:p>
          <a:r>
            <a:rPr lang="zh-CN" altLang="en-US" dirty="0" smtClean="0"/>
            <a:t>全球配置</a:t>
          </a:r>
          <a:endParaRPr lang="zh-CN" altLang="en-US" dirty="0"/>
        </a:p>
      </dgm:t>
    </dgm:pt>
    <dgm:pt modelId="{05FB7B1B-9B19-2A4E-A18C-0163179DA9E9}" type="parTrans" cxnId="{18F06B11-DDE4-164E-A5E7-6ADD77220E10}">
      <dgm:prSet/>
      <dgm:spPr/>
      <dgm:t>
        <a:bodyPr/>
        <a:lstStyle/>
        <a:p>
          <a:endParaRPr lang="zh-CN" altLang="en-US"/>
        </a:p>
      </dgm:t>
    </dgm:pt>
    <dgm:pt modelId="{868F7428-5260-B444-B245-EF28A2831EB1}" type="sibTrans" cxnId="{18F06B11-DDE4-164E-A5E7-6ADD77220E10}">
      <dgm:prSet/>
      <dgm:spPr/>
      <dgm:t>
        <a:bodyPr/>
        <a:lstStyle/>
        <a:p>
          <a:endParaRPr lang="zh-CN" altLang="en-US"/>
        </a:p>
      </dgm:t>
    </dgm:pt>
    <dgm:pt modelId="{E61580DF-9FB4-C24D-A05D-B772583C3995}" type="pres">
      <dgm:prSet presAssocID="{E1FBDC93-C5B2-0749-A5A4-4447FFF745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C2EA43-D509-AA46-9EC1-D2086E2F5130}" type="pres">
      <dgm:prSet presAssocID="{D93D7BFE-8281-D04C-8529-85A95F3CB52D}" presName="hierRoot1" presStyleCnt="0"/>
      <dgm:spPr/>
    </dgm:pt>
    <dgm:pt modelId="{D99311E6-C922-9041-9825-CF1B6B3B30E2}" type="pres">
      <dgm:prSet presAssocID="{D93D7BFE-8281-D04C-8529-85A95F3CB52D}" presName="composite" presStyleCnt="0"/>
      <dgm:spPr/>
    </dgm:pt>
    <dgm:pt modelId="{26F99E65-1E5C-B340-8A3C-F2BF09B897EF}" type="pres">
      <dgm:prSet presAssocID="{D93D7BFE-8281-D04C-8529-85A95F3CB52D}" presName="background" presStyleLbl="node0" presStyleIdx="0" presStyleCnt="1"/>
      <dgm:spPr/>
    </dgm:pt>
    <dgm:pt modelId="{E04AB807-D110-3A44-91E7-14C05DAB0FFA}" type="pres">
      <dgm:prSet presAssocID="{D93D7BFE-8281-D04C-8529-85A95F3CB52D}" presName="text" presStyleLbl="fgAcc0" presStyleIdx="0" presStyleCnt="1" custScaleX="207571">
        <dgm:presLayoutVars>
          <dgm:chPref val="3"/>
        </dgm:presLayoutVars>
      </dgm:prSet>
      <dgm:spPr/>
    </dgm:pt>
    <dgm:pt modelId="{27669F94-08A3-7141-A8AC-2ADB30E9DC75}" type="pres">
      <dgm:prSet presAssocID="{D93D7BFE-8281-D04C-8529-85A95F3CB52D}" presName="hierChild2" presStyleCnt="0"/>
      <dgm:spPr/>
    </dgm:pt>
    <dgm:pt modelId="{B0E39D64-E013-4144-893E-5045C8DCEB97}" type="pres">
      <dgm:prSet presAssocID="{F2AE3AD0-841A-8947-A749-0BDFBB7436EC}" presName="Name10" presStyleLbl="parChTrans1D2" presStyleIdx="0" presStyleCnt="4"/>
      <dgm:spPr/>
    </dgm:pt>
    <dgm:pt modelId="{9681EF80-654F-BA43-8721-57B79B1D2EC5}" type="pres">
      <dgm:prSet presAssocID="{982D43B5-41B0-8B44-9F18-A6580E6C81F2}" presName="hierRoot2" presStyleCnt="0"/>
      <dgm:spPr/>
    </dgm:pt>
    <dgm:pt modelId="{A0897EBF-F5B2-C249-B6A3-4FE5B27964E0}" type="pres">
      <dgm:prSet presAssocID="{982D43B5-41B0-8B44-9F18-A6580E6C81F2}" presName="composite2" presStyleCnt="0"/>
      <dgm:spPr/>
    </dgm:pt>
    <dgm:pt modelId="{59E16E18-BFC6-424C-B59C-1D003BDCBA28}" type="pres">
      <dgm:prSet presAssocID="{982D43B5-41B0-8B44-9F18-A6580E6C81F2}" presName="background2" presStyleLbl="node2" presStyleIdx="0" presStyleCnt="4"/>
      <dgm:spPr/>
    </dgm:pt>
    <dgm:pt modelId="{CDF4BA39-599F-C149-BCB6-CAC1D2B2CC78}" type="pres">
      <dgm:prSet presAssocID="{982D43B5-41B0-8B44-9F18-A6580E6C81F2}" presName="text2" presStyleLbl="fgAcc2" presStyleIdx="0" presStyleCnt="4">
        <dgm:presLayoutVars>
          <dgm:chPref val="3"/>
        </dgm:presLayoutVars>
      </dgm:prSet>
      <dgm:spPr/>
    </dgm:pt>
    <dgm:pt modelId="{07CB2AA6-5B71-2641-AA4F-5CD5CECEE76A}" type="pres">
      <dgm:prSet presAssocID="{982D43B5-41B0-8B44-9F18-A6580E6C81F2}" presName="hierChild3" presStyleCnt="0"/>
      <dgm:spPr/>
    </dgm:pt>
    <dgm:pt modelId="{097B70C2-E574-554C-BC15-ACE0CDF4BDBB}" type="pres">
      <dgm:prSet presAssocID="{CA1A9B77-31DA-F44D-886A-047594B6C5A1}" presName="Name10" presStyleLbl="parChTrans1D2" presStyleIdx="1" presStyleCnt="4"/>
      <dgm:spPr/>
    </dgm:pt>
    <dgm:pt modelId="{1434BAB6-8844-7E48-8B3C-CA4635DC1DD9}" type="pres">
      <dgm:prSet presAssocID="{5CD7BEE0-C92A-4941-8BFB-B74818829709}" presName="hierRoot2" presStyleCnt="0"/>
      <dgm:spPr/>
    </dgm:pt>
    <dgm:pt modelId="{CB9D3C3D-67C9-0A4F-BEA5-0CF5A56718E2}" type="pres">
      <dgm:prSet presAssocID="{5CD7BEE0-C92A-4941-8BFB-B74818829709}" presName="composite2" presStyleCnt="0"/>
      <dgm:spPr/>
    </dgm:pt>
    <dgm:pt modelId="{D37E7056-82BE-1E49-806E-2BD8E5D72FCB}" type="pres">
      <dgm:prSet presAssocID="{5CD7BEE0-C92A-4941-8BFB-B74818829709}" presName="background2" presStyleLbl="node2" presStyleIdx="1" presStyleCnt="4"/>
      <dgm:spPr/>
    </dgm:pt>
    <dgm:pt modelId="{0A80BE62-DDE8-D94D-B70B-C42113516AD0}" type="pres">
      <dgm:prSet presAssocID="{5CD7BEE0-C92A-4941-8BFB-B74818829709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289072-70BF-764B-85FD-FDC8DBE0DFBE}" type="pres">
      <dgm:prSet presAssocID="{5CD7BEE0-C92A-4941-8BFB-B74818829709}" presName="hierChild3" presStyleCnt="0"/>
      <dgm:spPr/>
    </dgm:pt>
    <dgm:pt modelId="{4B33C30A-A551-D549-9A2A-974FEB23E3C8}" type="pres">
      <dgm:prSet presAssocID="{43D2F69C-6F48-7A40-B842-DF3B96DB99AC}" presName="Name10" presStyleLbl="parChTrans1D2" presStyleIdx="2" presStyleCnt="4"/>
      <dgm:spPr/>
    </dgm:pt>
    <dgm:pt modelId="{3C57C69D-3668-BD45-999D-080C579EEAD3}" type="pres">
      <dgm:prSet presAssocID="{3F06FEDB-F133-E74B-9588-F4BD5B7C675B}" presName="hierRoot2" presStyleCnt="0"/>
      <dgm:spPr/>
    </dgm:pt>
    <dgm:pt modelId="{19CE01F5-4182-AF4D-A289-9DA6FB47D0A8}" type="pres">
      <dgm:prSet presAssocID="{3F06FEDB-F133-E74B-9588-F4BD5B7C675B}" presName="composite2" presStyleCnt="0"/>
      <dgm:spPr/>
    </dgm:pt>
    <dgm:pt modelId="{EFA41EAD-51E1-D84A-9E07-701F48714787}" type="pres">
      <dgm:prSet presAssocID="{3F06FEDB-F133-E74B-9588-F4BD5B7C675B}" presName="background2" presStyleLbl="node2" presStyleIdx="2" presStyleCnt="4"/>
      <dgm:spPr/>
    </dgm:pt>
    <dgm:pt modelId="{803757C2-CACF-4D48-9540-E3DBF1186259}" type="pres">
      <dgm:prSet presAssocID="{3F06FEDB-F133-E74B-9588-F4BD5B7C675B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B5138D-6CC5-2946-B153-930DCD63DE6D}" type="pres">
      <dgm:prSet presAssocID="{3F06FEDB-F133-E74B-9588-F4BD5B7C675B}" presName="hierChild3" presStyleCnt="0"/>
      <dgm:spPr/>
    </dgm:pt>
    <dgm:pt modelId="{C64E0F22-107C-DD40-B596-0CCDDEA49D68}" type="pres">
      <dgm:prSet presAssocID="{3EE7B27C-758F-0B4B-86D6-9C7AC0641235}" presName="Name17" presStyleLbl="parChTrans1D3" presStyleIdx="0" presStyleCnt="2"/>
      <dgm:spPr/>
    </dgm:pt>
    <dgm:pt modelId="{2B1D3099-0E6E-E04E-8E97-2D0784B03C9F}" type="pres">
      <dgm:prSet presAssocID="{155769C5-F646-6C49-B1E7-41257D61C760}" presName="hierRoot3" presStyleCnt="0"/>
      <dgm:spPr/>
    </dgm:pt>
    <dgm:pt modelId="{225425D8-0A03-8341-94A6-312865C7294D}" type="pres">
      <dgm:prSet presAssocID="{155769C5-F646-6C49-B1E7-41257D61C760}" presName="composite3" presStyleCnt="0"/>
      <dgm:spPr/>
    </dgm:pt>
    <dgm:pt modelId="{B593F76D-7E50-6C47-AAE2-684AD648D23E}" type="pres">
      <dgm:prSet presAssocID="{155769C5-F646-6C49-B1E7-41257D61C760}" presName="background3" presStyleLbl="node3" presStyleIdx="0" presStyleCnt="2"/>
      <dgm:spPr/>
    </dgm:pt>
    <dgm:pt modelId="{664AAE09-E165-9748-A9E1-3449024ED310}" type="pres">
      <dgm:prSet presAssocID="{155769C5-F646-6C49-B1E7-41257D61C760}" presName="text3" presStyleLbl="fgAcc3" presStyleIdx="0" presStyleCnt="2">
        <dgm:presLayoutVars>
          <dgm:chPref val="3"/>
        </dgm:presLayoutVars>
      </dgm:prSet>
      <dgm:spPr/>
    </dgm:pt>
    <dgm:pt modelId="{0AB36A95-9743-C945-84B7-EE5165CFA41D}" type="pres">
      <dgm:prSet presAssocID="{155769C5-F646-6C49-B1E7-41257D61C760}" presName="hierChild4" presStyleCnt="0"/>
      <dgm:spPr/>
    </dgm:pt>
    <dgm:pt modelId="{D0D4BD9B-1103-8547-B719-B926627F191E}" type="pres">
      <dgm:prSet presAssocID="{10F74805-2A4A-A94D-A7DD-CE2D97CA8C95}" presName="Name17" presStyleLbl="parChTrans1D3" presStyleIdx="1" presStyleCnt="2"/>
      <dgm:spPr/>
    </dgm:pt>
    <dgm:pt modelId="{86F1A6C5-B958-B142-8073-173E145C0744}" type="pres">
      <dgm:prSet presAssocID="{25D0F255-A574-0548-A972-AFD048550A59}" presName="hierRoot3" presStyleCnt="0"/>
      <dgm:spPr/>
    </dgm:pt>
    <dgm:pt modelId="{770EE270-BCEE-464C-9DEE-42BAEAEA5EAD}" type="pres">
      <dgm:prSet presAssocID="{25D0F255-A574-0548-A972-AFD048550A59}" presName="composite3" presStyleCnt="0"/>
      <dgm:spPr/>
    </dgm:pt>
    <dgm:pt modelId="{FDEAC689-FC7B-044B-A97A-9789112FEED9}" type="pres">
      <dgm:prSet presAssocID="{25D0F255-A574-0548-A972-AFD048550A59}" presName="background3" presStyleLbl="node3" presStyleIdx="1" presStyleCnt="2"/>
      <dgm:spPr/>
    </dgm:pt>
    <dgm:pt modelId="{63690B01-941A-0E46-9625-29D19DC54F66}" type="pres">
      <dgm:prSet presAssocID="{25D0F255-A574-0548-A972-AFD048550A59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1B578B-19D8-3A44-8118-1470F89FC589}" type="pres">
      <dgm:prSet presAssocID="{25D0F255-A574-0548-A972-AFD048550A59}" presName="hierChild4" presStyleCnt="0"/>
      <dgm:spPr/>
    </dgm:pt>
    <dgm:pt modelId="{FF0682F6-F2E8-8446-AC70-9C69818563D6}" type="pres">
      <dgm:prSet presAssocID="{05FB7B1B-9B19-2A4E-A18C-0163179DA9E9}" presName="Name10" presStyleLbl="parChTrans1D2" presStyleIdx="3" presStyleCnt="4"/>
      <dgm:spPr/>
    </dgm:pt>
    <dgm:pt modelId="{61FFE716-4FFA-CF42-BB9D-E9033C78267C}" type="pres">
      <dgm:prSet presAssocID="{AA57B556-FDDC-A14E-8519-975EEF880282}" presName="hierRoot2" presStyleCnt="0"/>
      <dgm:spPr/>
    </dgm:pt>
    <dgm:pt modelId="{264559E5-7CC4-BF4C-A5AB-3A04A50ED457}" type="pres">
      <dgm:prSet presAssocID="{AA57B556-FDDC-A14E-8519-975EEF880282}" presName="composite2" presStyleCnt="0"/>
      <dgm:spPr/>
    </dgm:pt>
    <dgm:pt modelId="{F60155C6-48A5-1345-A4B6-59F765390085}" type="pres">
      <dgm:prSet presAssocID="{AA57B556-FDDC-A14E-8519-975EEF880282}" presName="background2" presStyleLbl="node2" presStyleIdx="3" presStyleCnt="4"/>
      <dgm:spPr/>
    </dgm:pt>
    <dgm:pt modelId="{79D43EA9-B688-9B46-BBE9-8EAFA900FB4E}" type="pres">
      <dgm:prSet presAssocID="{AA57B556-FDDC-A14E-8519-975EEF880282}" presName="text2" presStyleLbl="fgAcc2" presStyleIdx="3" presStyleCnt="4">
        <dgm:presLayoutVars>
          <dgm:chPref val="3"/>
        </dgm:presLayoutVars>
      </dgm:prSet>
      <dgm:spPr/>
    </dgm:pt>
    <dgm:pt modelId="{A47EF157-2208-4B45-9FDB-2AB3E358F190}" type="pres">
      <dgm:prSet presAssocID="{AA57B556-FDDC-A14E-8519-975EEF880282}" presName="hierChild3" presStyleCnt="0"/>
      <dgm:spPr/>
    </dgm:pt>
  </dgm:ptLst>
  <dgm:cxnLst>
    <dgm:cxn modelId="{29B77FD2-2F00-A74B-9269-739C09208E7A}" type="presOf" srcId="{3EE7B27C-758F-0B4B-86D6-9C7AC0641235}" destId="{C64E0F22-107C-DD40-B596-0CCDDEA49D68}" srcOrd="0" destOrd="0" presId="urn:microsoft.com/office/officeart/2005/8/layout/hierarchy1"/>
    <dgm:cxn modelId="{1FA424C0-2F8E-9845-A246-5D680EFB6005}" type="presOf" srcId="{5CD7BEE0-C92A-4941-8BFB-B74818829709}" destId="{0A80BE62-DDE8-D94D-B70B-C42113516AD0}" srcOrd="0" destOrd="0" presId="urn:microsoft.com/office/officeart/2005/8/layout/hierarchy1"/>
    <dgm:cxn modelId="{E855C6E8-6DAC-4643-A02A-3D2101766A37}" type="presOf" srcId="{05FB7B1B-9B19-2A4E-A18C-0163179DA9E9}" destId="{FF0682F6-F2E8-8446-AC70-9C69818563D6}" srcOrd="0" destOrd="0" presId="urn:microsoft.com/office/officeart/2005/8/layout/hierarchy1"/>
    <dgm:cxn modelId="{25EDF94C-948F-654A-9AFC-6E01A54B65D8}" type="presOf" srcId="{F2AE3AD0-841A-8947-A749-0BDFBB7436EC}" destId="{B0E39D64-E013-4144-893E-5045C8DCEB97}" srcOrd="0" destOrd="0" presId="urn:microsoft.com/office/officeart/2005/8/layout/hierarchy1"/>
    <dgm:cxn modelId="{096494A9-32E8-FC49-A0BE-217A6278DE12}" type="presOf" srcId="{43D2F69C-6F48-7A40-B842-DF3B96DB99AC}" destId="{4B33C30A-A551-D549-9A2A-974FEB23E3C8}" srcOrd="0" destOrd="0" presId="urn:microsoft.com/office/officeart/2005/8/layout/hierarchy1"/>
    <dgm:cxn modelId="{02A4ECB9-2333-DE4A-AF2B-1E11CED45ABC}" type="presOf" srcId="{AA57B556-FDDC-A14E-8519-975EEF880282}" destId="{79D43EA9-B688-9B46-BBE9-8EAFA900FB4E}" srcOrd="0" destOrd="0" presId="urn:microsoft.com/office/officeart/2005/8/layout/hierarchy1"/>
    <dgm:cxn modelId="{0F2E0BF4-A6A1-1844-AD77-01D9E714E265}" type="presOf" srcId="{10F74805-2A4A-A94D-A7DD-CE2D97CA8C95}" destId="{D0D4BD9B-1103-8547-B719-B926627F191E}" srcOrd="0" destOrd="0" presId="urn:microsoft.com/office/officeart/2005/8/layout/hierarchy1"/>
    <dgm:cxn modelId="{4E5F4D30-9C76-D04B-B3E4-8A5E9D02F3BC}" srcId="{E1FBDC93-C5B2-0749-A5A4-4447FFF7452A}" destId="{D93D7BFE-8281-D04C-8529-85A95F3CB52D}" srcOrd="0" destOrd="0" parTransId="{6422903B-8DCE-0E49-B2CC-1A1A34CBF345}" sibTransId="{C3818E77-D8C9-0A4C-860F-FDCB710F1F87}"/>
    <dgm:cxn modelId="{1FD4B387-46DE-0243-8274-FE74A845184F}" type="presOf" srcId="{3F06FEDB-F133-E74B-9588-F4BD5B7C675B}" destId="{803757C2-CACF-4D48-9540-E3DBF1186259}" srcOrd="0" destOrd="0" presId="urn:microsoft.com/office/officeart/2005/8/layout/hierarchy1"/>
    <dgm:cxn modelId="{92312B17-F0A8-334E-AB94-20EA73538E18}" srcId="{D93D7BFE-8281-D04C-8529-85A95F3CB52D}" destId="{5CD7BEE0-C92A-4941-8BFB-B74818829709}" srcOrd="1" destOrd="0" parTransId="{CA1A9B77-31DA-F44D-886A-047594B6C5A1}" sibTransId="{B42E3DD8-DECB-3442-8F9D-81CC7F277966}"/>
    <dgm:cxn modelId="{9DE75510-51CD-AD42-9341-632C580C5318}" type="presOf" srcId="{CA1A9B77-31DA-F44D-886A-047594B6C5A1}" destId="{097B70C2-E574-554C-BC15-ACE0CDF4BDBB}" srcOrd="0" destOrd="0" presId="urn:microsoft.com/office/officeart/2005/8/layout/hierarchy1"/>
    <dgm:cxn modelId="{8553B763-0387-B540-96DD-578A51E37C48}" srcId="{3F06FEDB-F133-E74B-9588-F4BD5B7C675B}" destId="{25D0F255-A574-0548-A972-AFD048550A59}" srcOrd="1" destOrd="0" parTransId="{10F74805-2A4A-A94D-A7DD-CE2D97CA8C95}" sibTransId="{BF6BD1DD-DB08-F343-B87A-7861A14C8F83}"/>
    <dgm:cxn modelId="{E1DCD59D-2EBA-B442-BD30-CC8FF42BCDE6}" type="presOf" srcId="{E1FBDC93-C5B2-0749-A5A4-4447FFF7452A}" destId="{E61580DF-9FB4-C24D-A05D-B772583C3995}" srcOrd="0" destOrd="0" presId="urn:microsoft.com/office/officeart/2005/8/layout/hierarchy1"/>
    <dgm:cxn modelId="{86A1CFF8-1EA6-2443-93C6-A1CEDAC5C3BC}" srcId="{D93D7BFE-8281-D04C-8529-85A95F3CB52D}" destId="{3F06FEDB-F133-E74B-9588-F4BD5B7C675B}" srcOrd="2" destOrd="0" parTransId="{43D2F69C-6F48-7A40-B842-DF3B96DB99AC}" sibTransId="{0E29D876-8FFB-D240-BF4F-E7F3D7EBF701}"/>
    <dgm:cxn modelId="{56D99496-9AEC-0D4A-8EFB-52DE05EB8F6A}" type="presOf" srcId="{155769C5-F646-6C49-B1E7-41257D61C760}" destId="{664AAE09-E165-9748-A9E1-3449024ED310}" srcOrd="0" destOrd="0" presId="urn:microsoft.com/office/officeart/2005/8/layout/hierarchy1"/>
    <dgm:cxn modelId="{A404B341-6401-A347-B73C-2E775BF13600}" srcId="{3F06FEDB-F133-E74B-9588-F4BD5B7C675B}" destId="{155769C5-F646-6C49-B1E7-41257D61C760}" srcOrd="0" destOrd="0" parTransId="{3EE7B27C-758F-0B4B-86D6-9C7AC0641235}" sibTransId="{1D4C8BC1-6736-5B40-B0FC-356B1BF338FE}"/>
    <dgm:cxn modelId="{8FD4030B-7E0A-EE41-8761-7930336BAC9A}" type="presOf" srcId="{D93D7BFE-8281-D04C-8529-85A95F3CB52D}" destId="{E04AB807-D110-3A44-91E7-14C05DAB0FFA}" srcOrd="0" destOrd="0" presId="urn:microsoft.com/office/officeart/2005/8/layout/hierarchy1"/>
    <dgm:cxn modelId="{B7F2BC5A-3947-D748-9F0A-4EDA29B07EBF}" type="presOf" srcId="{25D0F255-A574-0548-A972-AFD048550A59}" destId="{63690B01-941A-0E46-9625-29D19DC54F66}" srcOrd="0" destOrd="0" presId="urn:microsoft.com/office/officeart/2005/8/layout/hierarchy1"/>
    <dgm:cxn modelId="{5D65953B-2A75-2A4B-A9C0-A7BFB13C5C84}" srcId="{D93D7BFE-8281-D04C-8529-85A95F3CB52D}" destId="{982D43B5-41B0-8B44-9F18-A6580E6C81F2}" srcOrd="0" destOrd="0" parTransId="{F2AE3AD0-841A-8947-A749-0BDFBB7436EC}" sibTransId="{F7D2C438-FA9D-9743-8FD0-56B401EE2288}"/>
    <dgm:cxn modelId="{604A3457-D9EB-1640-A8E0-30DD8B077927}" type="presOf" srcId="{982D43B5-41B0-8B44-9F18-A6580E6C81F2}" destId="{CDF4BA39-599F-C149-BCB6-CAC1D2B2CC78}" srcOrd="0" destOrd="0" presId="urn:microsoft.com/office/officeart/2005/8/layout/hierarchy1"/>
    <dgm:cxn modelId="{18F06B11-DDE4-164E-A5E7-6ADD77220E10}" srcId="{D93D7BFE-8281-D04C-8529-85A95F3CB52D}" destId="{AA57B556-FDDC-A14E-8519-975EEF880282}" srcOrd="3" destOrd="0" parTransId="{05FB7B1B-9B19-2A4E-A18C-0163179DA9E9}" sibTransId="{868F7428-5260-B444-B245-EF28A2831EB1}"/>
    <dgm:cxn modelId="{96A1BF8B-F6F3-3F45-BC6F-E9D99E825624}" type="presParOf" srcId="{E61580DF-9FB4-C24D-A05D-B772583C3995}" destId="{32C2EA43-D509-AA46-9EC1-D2086E2F5130}" srcOrd="0" destOrd="0" presId="urn:microsoft.com/office/officeart/2005/8/layout/hierarchy1"/>
    <dgm:cxn modelId="{C1C3437A-85A1-D640-924C-86DEC4ECCCB1}" type="presParOf" srcId="{32C2EA43-D509-AA46-9EC1-D2086E2F5130}" destId="{D99311E6-C922-9041-9825-CF1B6B3B30E2}" srcOrd="0" destOrd="0" presId="urn:microsoft.com/office/officeart/2005/8/layout/hierarchy1"/>
    <dgm:cxn modelId="{F63681D8-97B4-4E42-B6EB-A7B75E3F3F40}" type="presParOf" srcId="{D99311E6-C922-9041-9825-CF1B6B3B30E2}" destId="{26F99E65-1E5C-B340-8A3C-F2BF09B897EF}" srcOrd="0" destOrd="0" presId="urn:microsoft.com/office/officeart/2005/8/layout/hierarchy1"/>
    <dgm:cxn modelId="{05541ECA-36D3-8F45-89CA-12577191DDAC}" type="presParOf" srcId="{D99311E6-C922-9041-9825-CF1B6B3B30E2}" destId="{E04AB807-D110-3A44-91E7-14C05DAB0FFA}" srcOrd="1" destOrd="0" presId="urn:microsoft.com/office/officeart/2005/8/layout/hierarchy1"/>
    <dgm:cxn modelId="{FD50AC25-8CA7-5A4C-85D6-5E5E76679E03}" type="presParOf" srcId="{32C2EA43-D509-AA46-9EC1-D2086E2F5130}" destId="{27669F94-08A3-7141-A8AC-2ADB30E9DC75}" srcOrd="1" destOrd="0" presId="urn:microsoft.com/office/officeart/2005/8/layout/hierarchy1"/>
    <dgm:cxn modelId="{4AF068D3-D470-D44B-AFD1-7EC4BAE135BE}" type="presParOf" srcId="{27669F94-08A3-7141-A8AC-2ADB30E9DC75}" destId="{B0E39D64-E013-4144-893E-5045C8DCEB97}" srcOrd="0" destOrd="0" presId="urn:microsoft.com/office/officeart/2005/8/layout/hierarchy1"/>
    <dgm:cxn modelId="{03C9D129-E071-D44C-98D1-EF05F2EE20B4}" type="presParOf" srcId="{27669F94-08A3-7141-A8AC-2ADB30E9DC75}" destId="{9681EF80-654F-BA43-8721-57B79B1D2EC5}" srcOrd="1" destOrd="0" presId="urn:microsoft.com/office/officeart/2005/8/layout/hierarchy1"/>
    <dgm:cxn modelId="{C452D605-4BAD-DA45-990A-8A3744EA8A99}" type="presParOf" srcId="{9681EF80-654F-BA43-8721-57B79B1D2EC5}" destId="{A0897EBF-F5B2-C249-B6A3-4FE5B27964E0}" srcOrd="0" destOrd="0" presId="urn:microsoft.com/office/officeart/2005/8/layout/hierarchy1"/>
    <dgm:cxn modelId="{2FAFFA20-4C72-2649-B572-B658672B8A16}" type="presParOf" srcId="{A0897EBF-F5B2-C249-B6A3-4FE5B27964E0}" destId="{59E16E18-BFC6-424C-B59C-1D003BDCBA28}" srcOrd="0" destOrd="0" presId="urn:microsoft.com/office/officeart/2005/8/layout/hierarchy1"/>
    <dgm:cxn modelId="{7A0F14A8-D503-E24A-ACE7-A721DBBD9B69}" type="presParOf" srcId="{A0897EBF-F5B2-C249-B6A3-4FE5B27964E0}" destId="{CDF4BA39-599F-C149-BCB6-CAC1D2B2CC78}" srcOrd="1" destOrd="0" presId="urn:microsoft.com/office/officeart/2005/8/layout/hierarchy1"/>
    <dgm:cxn modelId="{80A4DF4A-84B8-5E4A-BEE3-4E41F14D987A}" type="presParOf" srcId="{9681EF80-654F-BA43-8721-57B79B1D2EC5}" destId="{07CB2AA6-5B71-2641-AA4F-5CD5CECEE76A}" srcOrd="1" destOrd="0" presId="urn:microsoft.com/office/officeart/2005/8/layout/hierarchy1"/>
    <dgm:cxn modelId="{0FAB0287-9A2D-E14C-BA6C-3554AD339190}" type="presParOf" srcId="{27669F94-08A3-7141-A8AC-2ADB30E9DC75}" destId="{097B70C2-E574-554C-BC15-ACE0CDF4BDBB}" srcOrd="2" destOrd="0" presId="urn:microsoft.com/office/officeart/2005/8/layout/hierarchy1"/>
    <dgm:cxn modelId="{8F957F26-0980-F046-9B64-BDF8FCBADE84}" type="presParOf" srcId="{27669F94-08A3-7141-A8AC-2ADB30E9DC75}" destId="{1434BAB6-8844-7E48-8B3C-CA4635DC1DD9}" srcOrd="3" destOrd="0" presId="urn:microsoft.com/office/officeart/2005/8/layout/hierarchy1"/>
    <dgm:cxn modelId="{0F46C204-69CD-514E-BEFD-FDA2FBC64A24}" type="presParOf" srcId="{1434BAB6-8844-7E48-8B3C-CA4635DC1DD9}" destId="{CB9D3C3D-67C9-0A4F-BEA5-0CF5A56718E2}" srcOrd="0" destOrd="0" presId="urn:microsoft.com/office/officeart/2005/8/layout/hierarchy1"/>
    <dgm:cxn modelId="{47D93F02-97F1-B04D-A1CD-B010D25CBC91}" type="presParOf" srcId="{CB9D3C3D-67C9-0A4F-BEA5-0CF5A56718E2}" destId="{D37E7056-82BE-1E49-806E-2BD8E5D72FCB}" srcOrd="0" destOrd="0" presId="urn:microsoft.com/office/officeart/2005/8/layout/hierarchy1"/>
    <dgm:cxn modelId="{0C3C4633-0154-E244-B059-5B0A4DBD95C2}" type="presParOf" srcId="{CB9D3C3D-67C9-0A4F-BEA5-0CF5A56718E2}" destId="{0A80BE62-DDE8-D94D-B70B-C42113516AD0}" srcOrd="1" destOrd="0" presId="urn:microsoft.com/office/officeart/2005/8/layout/hierarchy1"/>
    <dgm:cxn modelId="{369DCBEA-5B0F-F74D-BFB7-58AAF8980CD2}" type="presParOf" srcId="{1434BAB6-8844-7E48-8B3C-CA4635DC1DD9}" destId="{3C289072-70BF-764B-85FD-FDC8DBE0DFBE}" srcOrd="1" destOrd="0" presId="urn:microsoft.com/office/officeart/2005/8/layout/hierarchy1"/>
    <dgm:cxn modelId="{4AD466EC-452B-AC46-A7AD-5542DD628C9E}" type="presParOf" srcId="{27669F94-08A3-7141-A8AC-2ADB30E9DC75}" destId="{4B33C30A-A551-D549-9A2A-974FEB23E3C8}" srcOrd="4" destOrd="0" presId="urn:microsoft.com/office/officeart/2005/8/layout/hierarchy1"/>
    <dgm:cxn modelId="{E6026143-BBEC-2743-8026-AD3A109A7069}" type="presParOf" srcId="{27669F94-08A3-7141-A8AC-2ADB30E9DC75}" destId="{3C57C69D-3668-BD45-999D-080C579EEAD3}" srcOrd="5" destOrd="0" presId="urn:microsoft.com/office/officeart/2005/8/layout/hierarchy1"/>
    <dgm:cxn modelId="{EAE5E8FB-8641-8346-AAA3-8B14691C009D}" type="presParOf" srcId="{3C57C69D-3668-BD45-999D-080C579EEAD3}" destId="{19CE01F5-4182-AF4D-A289-9DA6FB47D0A8}" srcOrd="0" destOrd="0" presId="urn:microsoft.com/office/officeart/2005/8/layout/hierarchy1"/>
    <dgm:cxn modelId="{77F56F0D-4247-0549-8A76-42D05379F0A4}" type="presParOf" srcId="{19CE01F5-4182-AF4D-A289-9DA6FB47D0A8}" destId="{EFA41EAD-51E1-D84A-9E07-701F48714787}" srcOrd="0" destOrd="0" presId="urn:microsoft.com/office/officeart/2005/8/layout/hierarchy1"/>
    <dgm:cxn modelId="{7BAC7834-9E58-374B-A23B-E770AC82B308}" type="presParOf" srcId="{19CE01F5-4182-AF4D-A289-9DA6FB47D0A8}" destId="{803757C2-CACF-4D48-9540-E3DBF1186259}" srcOrd="1" destOrd="0" presId="urn:microsoft.com/office/officeart/2005/8/layout/hierarchy1"/>
    <dgm:cxn modelId="{2CFC1AD2-B02E-C848-BEA5-DA355C79DC2F}" type="presParOf" srcId="{3C57C69D-3668-BD45-999D-080C579EEAD3}" destId="{15B5138D-6CC5-2946-B153-930DCD63DE6D}" srcOrd="1" destOrd="0" presId="urn:microsoft.com/office/officeart/2005/8/layout/hierarchy1"/>
    <dgm:cxn modelId="{8CDA35D2-EBA9-714E-A1BD-519AA6D5F10F}" type="presParOf" srcId="{15B5138D-6CC5-2946-B153-930DCD63DE6D}" destId="{C64E0F22-107C-DD40-B596-0CCDDEA49D68}" srcOrd="0" destOrd="0" presId="urn:microsoft.com/office/officeart/2005/8/layout/hierarchy1"/>
    <dgm:cxn modelId="{C7B034C6-97DB-4F46-9C6C-5D1FD24A7F21}" type="presParOf" srcId="{15B5138D-6CC5-2946-B153-930DCD63DE6D}" destId="{2B1D3099-0E6E-E04E-8E97-2D0784B03C9F}" srcOrd="1" destOrd="0" presId="urn:microsoft.com/office/officeart/2005/8/layout/hierarchy1"/>
    <dgm:cxn modelId="{841EFBDB-4BF1-AD4D-9B10-843749048A3C}" type="presParOf" srcId="{2B1D3099-0E6E-E04E-8E97-2D0784B03C9F}" destId="{225425D8-0A03-8341-94A6-312865C7294D}" srcOrd="0" destOrd="0" presId="urn:microsoft.com/office/officeart/2005/8/layout/hierarchy1"/>
    <dgm:cxn modelId="{CF50CC39-8ED6-9B45-ADA8-A846C663D253}" type="presParOf" srcId="{225425D8-0A03-8341-94A6-312865C7294D}" destId="{B593F76D-7E50-6C47-AAE2-684AD648D23E}" srcOrd="0" destOrd="0" presId="urn:microsoft.com/office/officeart/2005/8/layout/hierarchy1"/>
    <dgm:cxn modelId="{D1092B53-6C8F-0B4B-B9C2-294490247FEC}" type="presParOf" srcId="{225425D8-0A03-8341-94A6-312865C7294D}" destId="{664AAE09-E165-9748-A9E1-3449024ED310}" srcOrd="1" destOrd="0" presId="urn:microsoft.com/office/officeart/2005/8/layout/hierarchy1"/>
    <dgm:cxn modelId="{3C64E04C-2B84-8B4A-994B-B04EAF8CF45D}" type="presParOf" srcId="{2B1D3099-0E6E-E04E-8E97-2D0784B03C9F}" destId="{0AB36A95-9743-C945-84B7-EE5165CFA41D}" srcOrd="1" destOrd="0" presId="urn:microsoft.com/office/officeart/2005/8/layout/hierarchy1"/>
    <dgm:cxn modelId="{FD5C2BEF-0A8E-6945-B520-DC9B60D008FB}" type="presParOf" srcId="{15B5138D-6CC5-2946-B153-930DCD63DE6D}" destId="{D0D4BD9B-1103-8547-B719-B926627F191E}" srcOrd="2" destOrd="0" presId="urn:microsoft.com/office/officeart/2005/8/layout/hierarchy1"/>
    <dgm:cxn modelId="{809A4F07-4D69-FD4C-B671-7F875C74DD9E}" type="presParOf" srcId="{15B5138D-6CC5-2946-B153-930DCD63DE6D}" destId="{86F1A6C5-B958-B142-8073-173E145C0744}" srcOrd="3" destOrd="0" presId="urn:microsoft.com/office/officeart/2005/8/layout/hierarchy1"/>
    <dgm:cxn modelId="{CF7D8C33-E93F-AD47-9D8A-6DA787117C9A}" type="presParOf" srcId="{86F1A6C5-B958-B142-8073-173E145C0744}" destId="{770EE270-BCEE-464C-9DEE-42BAEAEA5EAD}" srcOrd="0" destOrd="0" presId="urn:microsoft.com/office/officeart/2005/8/layout/hierarchy1"/>
    <dgm:cxn modelId="{DF11ECB8-3663-D64C-8F6B-35D78768C488}" type="presParOf" srcId="{770EE270-BCEE-464C-9DEE-42BAEAEA5EAD}" destId="{FDEAC689-FC7B-044B-A97A-9789112FEED9}" srcOrd="0" destOrd="0" presId="urn:microsoft.com/office/officeart/2005/8/layout/hierarchy1"/>
    <dgm:cxn modelId="{80C4BA75-E24E-604A-B134-E15F5C467B20}" type="presParOf" srcId="{770EE270-BCEE-464C-9DEE-42BAEAEA5EAD}" destId="{63690B01-941A-0E46-9625-29D19DC54F66}" srcOrd="1" destOrd="0" presId="urn:microsoft.com/office/officeart/2005/8/layout/hierarchy1"/>
    <dgm:cxn modelId="{170E0DD0-9CA7-8546-BB2E-CB13E616BF88}" type="presParOf" srcId="{86F1A6C5-B958-B142-8073-173E145C0744}" destId="{C21B578B-19D8-3A44-8118-1470F89FC589}" srcOrd="1" destOrd="0" presId="urn:microsoft.com/office/officeart/2005/8/layout/hierarchy1"/>
    <dgm:cxn modelId="{AAEF18CD-D398-BC49-A4BF-F5080FDD019C}" type="presParOf" srcId="{27669F94-08A3-7141-A8AC-2ADB30E9DC75}" destId="{FF0682F6-F2E8-8446-AC70-9C69818563D6}" srcOrd="6" destOrd="0" presId="urn:microsoft.com/office/officeart/2005/8/layout/hierarchy1"/>
    <dgm:cxn modelId="{4B9EE3EA-4139-3B4F-9BE8-E12307E13208}" type="presParOf" srcId="{27669F94-08A3-7141-A8AC-2ADB30E9DC75}" destId="{61FFE716-4FFA-CF42-BB9D-E9033C78267C}" srcOrd="7" destOrd="0" presId="urn:microsoft.com/office/officeart/2005/8/layout/hierarchy1"/>
    <dgm:cxn modelId="{7E469D13-7BE2-AB42-84C3-0CB70AFA854D}" type="presParOf" srcId="{61FFE716-4FFA-CF42-BB9D-E9033C78267C}" destId="{264559E5-7CC4-BF4C-A5AB-3A04A50ED457}" srcOrd="0" destOrd="0" presId="urn:microsoft.com/office/officeart/2005/8/layout/hierarchy1"/>
    <dgm:cxn modelId="{B569557E-4BD1-EA46-8265-0C9E01BFB087}" type="presParOf" srcId="{264559E5-7CC4-BF4C-A5AB-3A04A50ED457}" destId="{F60155C6-48A5-1345-A4B6-59F765390085}" srcOrd="0" destOrd="0" presId="urn:microsoft.com/office/officeart/2005/8/layout/hierarchy1"/>
    <dgm:cxn modelId="{8ABB0C01-9040-5145-9E62-5F155AD6D140}" type="presParOf" srcId="{264559E5-7CC4-BF4C-A5AB-3A04A50ED457}" destId="{79D43EA9-B688-9B46-BBE9-8EAFA900FB4E}" srcOrd="1" destOrd="0" presId="urn:microsoft.com/office/officeart/2005/8/layout/hierarchy1"/>
    <dgm:cxn modelId="{27631D86-732C-D344-AFAD-6821E86EBE89}" type="presParOf" srcId="{61FFE716-4FFA-CF42-BB9D-E9033C78267C}" destId="{A47EF157-2208-4B45-9FDB-2AB3E358F1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FBDC93-C5B2-0749-A5A4-4447FFF7452A}" type="doc">
      <dgm:prSet loTypeId="urn:microsoft.com/office/officeart/2005/8/layout/hierarchy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93D7BFE-8281-D04C-8529-85A95F3CB52D}">
      <dgm:prSet phldrT="[文本]"/>
      <dgm:spPr/>
      <dgm:t>
        <a:bodyPr/>
        <a:lstStyle/>
        <a:p>
          <a:r>
            <a:rPr lang="zh-CN" altLang="en-US" dirty="0" smtClean="0"/>
            <a:t>封闭期</a:t>
          </a:r>
          <a:endParaRPr lang="zh-CN" altLang="en-US" dirty="0"/>
        </a:p>
      </dgm:t>
    </dgm:pt>
    <dgm:pt modelId="{6422903B-8DCE-0E49-B2CC-1A1A34CBF345}" type="par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C3818E77-D8C9-0A4C-860F-FDCB710F1F87}" type="sib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982D43B5-41B0-8B44-9F18-A6580E6C81F2}">
      <dgm:prSet phldrT="[文本]"/>
      <dgm:spPr/>
      <dgm:t>
        <a:bodyPr/>
        <a:lstStyle/>
        <a:p>
          <a:r>
            <a:rPr lang="zh-CN" altLang="en-US" dirty="0" smtClean="0"/>
            <a:t>周期滚动</a:t>
          </a:r>
          <a:endParaRPr lang="zh-CN" altLang="en-US" dirty="0"/>
        </a:p>
      </dgm:t>
    </dgm:pt>
    <dgm:pt modelId="{F2AE3AD0-841A-8947-A749-0BDFBB7436EC}" type="par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F7D2C438-FA9D-9743-8FD0-56B401EE2288}" type="sib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5CD7BEE0-C92A-4941-8BFB-B74818829709}">
      <dgm:prSet phldrT="[文本]"/>
      <dgm:spPr/>
      <dgm:t>
        <a:bodyPr/>
        <a:lstStyle/>
        <a:p>
          <a:r>
            <a:rPr lang="zh-CN" altLang="en-US" dirty="0" smtClean="0"/>
            <a:t>定开</a:t>
          </a:r>
          <a:endParaRPr lang="zh-CN" altLang="en-US" dirty="0"/>
        </a:p>
      </dgm:t>
    </dgm:pt>
    <dgm:pt modelId="{CA1A9B77-31DA-F44D-886A-047594B6C5A1}" type="par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B42E3DD8-DECB-3442-8F9D-81CC7F277966}" type="sib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3F06FEDB-F133-E74B-9588-F4BD5B7C675B}">
      <dgm:prSet/>
      <dgm:spPr/>
      <dgm:t>
        <a:bodyPr/>
        <a:lstStyle/>
        <a:p>
          <a:r>
            <a:rPr lang="zh-CN" altLang="en-US" dirty="0" smtClean="0"/>
            <a:t>阶段封闭</a:t>
          </a:r>
          <a:endParaRPr lang="zh-CN" altLang="en-US" dirty="0"/>
        </a:p>
      </dgm:t>
    </dgm:pt>
    <dgm:pt modelId="{43D2F69C-6F48-7A40-B842-DF3B96DB99AC}" type="par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0E29D876-8FFB-D240-BF4F-E7F3D7EBF701}" type="sib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2CAB7A65-DE80-254D-9E15-EE1AAB3D1527}">
      <dgm:prSet/>
      <dgm:spPr/>
      <dgm:t>
        <a:bodyPr/>
        <a:lstStyle/>
        <a:p>
          <a:r>
            <a:rPr lang="zh-CN" altLang="en-US" dirty="0" smtClean="0"/>
            <a:t>无封闭期</a:t>
          </a:r>
          <a:endParaRPr lang="zh-CN" altLang="en-US" dirty="0"/>
        </a:p>
      </dgm:t>
    </dgm:pt>
    <dgm:pt modelId="{B6D0AC78-F489-9345-818D-2783453DDC22}" type="parTrans" cxnId="{245AC5CC-B536-6047-88A7-D9755522A958}">
      <dgm:prSet/>
      <dgm:spPr/>
      <dgm:t>
        <a:bodyPr/>
        <a:lstStyle/>
        <a:p>
          <a:endParaRPr lang="zh-CN" altLang="en-US"/>
        </a:p>
      </dgm:t>
    </dgm:pt>
    <dgm:pt modelId="{815A58F6-9877-0145-BF64-374E1B968197}" type="sibTrans" cxnId="{245AC5CC-B536-6047-88A7-D9755522A958}">
      <dgm:prSet/>
      <dgm:spPr/>
      <dgm:t>
        <a:bodyPr/>
        <a:lstStyle/>
        <a:p>
          <a:endParaRPr lang="zh-CN" altLang="en-US"/>
        </a:p>
      </dgm:t>
    </dgm:pt>
    <dgm:pt modelId="{E61580DF-9FB4-C24D-A05D-B772583C3995}" type="pres">
      <dgm:prSet presAssocID="{E1FBDC93-C5B2-0749-A5A4-4447FFF745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C2EA43-D509-AA46-9EC1-D2086E2F5130}" type="pres">
      <dgm:prSet presAssocID="{D93D7BFE-8281-D04C-8529-85A95F3CB52D}" presName="hierRoot1" presStyleCnt="0"/>
      <dgm:spPr/>
    </dgm:pt>
    <dgm:pt modelId="{D99311E6-C922-9041-9825-CF1B6B3B30E2}" type="pres">
      <dgm:prSet presAssocID="{D93D7BFE-8281-D04C-8529-85A95F3CB52D}" presName="composite" presStyleCnt="0"/>
      <dgm:spPr/>
    </dgm:pt>
    <dgm:pt modelId="{26F99E65-1E5C-B340-8A3C-F2BF09B897EF}" type="pres">
      <dgm:prSet presAssocID="{D93D7BFE-8281-D04C-8529-85A95F3CB52D}" presName="background" presStyleLbl="node0" presStyleIdx="0" presStyleCnt="1"/>
      <dgm:spPr/>
    </dgm:pt>
    <dgm:pt modelId="{E04AB807-D110-3A44-91E7-14C05DAB0FFA}" type="pres">
      <dgm:prSet presAssocID="{D93D7BFE-8281-D04C-8529-85A95F3CB52D}" presName="text" presStyleLbl="fgAcc0" presStyleIdx="0" presStyleCnt="1" custScaleX="20757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669F94-08A3-7141-A8AC-2ADB30E9DC75}" type="pres">
      <dgm:prSet presAssocID="{D93D7BFE-8281-D04C-8529-85A95F3CB52D}" presName="hierChild2" presStyleCnt="0"/>
      <dgm:spPr/>
    </dgm:pt>
    <dgm:pt modelId="{B0E39D64-E013-4144-893E-5045C8DCEB97}" type="pres">
      <dgm:prSet presAssocID="{F2AE3AD0-841A-8947-A749-0BDFBB7436EC}" presName="Name10" presStyleLbl="parChTrans1D2" presStyleIdx="0" presStyleCnt="4"/>
      <dgm:spPr/>
    </dgm:pt>
    <dgm:pt modelId="{9681EF80-654F-BA43-8721-57B79B1D2EC5}" type="pres">
      <dgm:prSet presAssocID="{982D43B5-41B0-8B44-9F18-A6580E6C81F2}" presName="hierRoot2" presStyleCnt="0"/>
      <dgm:spPr/>
    </dgm:pt>
    <dgm:pt modelId="{A0897EBF-F5B2-C249-B6A3-4FE5B27964E0}" type="pres">
      <dgm:prSet presAssocID="{982D43B5-41B0-8B44-9F18-A6580E6C81F2}" presName="composite2" presStyleCnt="0"/>
      <dgm:spPr/>
    </dgm:pt>
    <dgm:pt modelId="{59E16E18-BFC6-424C-B59C-1D003BDCBA28}" type="pres">
      <dgm:prSet presAssocID="{982D43B5-41B0-8B44-9F18-A6580E6C81F2}" presName="background2" presStyleLbl="node2" presStyleIdx="0" presStyleCnt="4"/>
      <dgm:spPr/>
    </dgm:pt>
    <dgm:pt modelId="{CDF4BA39-599F-C149-BCB6-CAC1D2B2CC78}" type="pres">
      <dgm:prSet presAssocID="{982D43B5-41B0-8B44-9F18-A6580E6C81F2}" presName="text2" presStyleLbl="fgAcc2" presStyleIdx="0" presStyleCnt="4" custScaleX="1216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CB2AA6-5B71-2641-AA4F-5CD5CECEE76A}" type="pres">
      <dgm:prSet presAssocID="{982D43B5-41B0-8B44-9F18-A6580E6C81F2}" presName="hierChild3" presStyleCnt="0"/>
      <dgm:spPr/>
    </dgm:pt>
    <dgm:pt modelId="{097B70C2-E574-554C-BC15-ACE0CDF4BDBB}" type="pres">
      <dgm:prSet presAssocID="{CA1A9B77-31DA-F44D-886A-047594B6C5A1}" presName="Name10" presStyleLbl="parChTrans1D2" presStyleIdx="1" presStyleCnt="4"/>
      <dgm:spPr/>
    </dgm:pt>
    <dgm:pt modelId="{1434BAB6-8844-7E48-8B3C-CA4635DC1DD9}" type="pres">
      <dgm:prSet presAssocID="{5CD7BEE0-C92A-4941-8BFB-B74818829709}" presName="hierRoot2" presStyleCnt="0"/>
      <dgm:spPr/>
    </dgm:pt>
    <dgm:pt modelId="{CB9D3C3D-67C9-0A4F-BEA5-0CF5A56718E2}" type="pres">
      <dgm:prSet presAssocID="{5CD7BEE0-C92A-4941-8BFB-B74818829709}" presName="composite2" presStyleCnt="0"/>
      <dgm:spPr/>
    </dgm:pt>
    <dgm:pt modelId="{D37E7056-82BE-1E49-806E-2BD8E5D72FCB}" type="pres">
      <dgm:prSet presAssocID="{5CD7BEE0-C92A-4941-8BFB-B74818829709}" presName="background2" presStyleLbl="node2" presStyleIdx="1" presStyleCnt="4"/>
      <dgm:spPr/>
    </dgm:pt>
    <dgm:pt modelId="{0A80BE62-DDE8-D94D-B70B-C42113516AD0}" type="pres">
      <dgm:prSet presAssocID="{5CD7BEE0-C92A-4941-8BFB-B74818829709}" presName="text2" presStyleLbl="fgAcc2" presStyleIdx="1" presStyleCnt="4" custScaleX="1216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289072-70BF-764B-85FD-FDC8DBE0DFBE}" type="pres">
      <dgm:prSet presAssocID="{5CD7BEE0-C92A-4941-8BFB-B74818829709}" presName="hierChild3" presStyleCnt="0"/>
      <dgm:spPr/>
    </dgm:pt>
    <dgm:pt modelId="{4B33C30A-A551-D549-9A2A-974FEB23E3C8}" type="pres">
      <dgm:prSet presAssocID="{43D2F69C-6F48-7A40-B842-DF3B96DB99AC}" presName="Name10" presStyleLbl="parChTrans1D2" presStyleIdx="2" presStyleCnt="4"/>
      <dgm:spPr/>
    </dgm:pt>
    <dgm:pt modelId="{3C57C69D-3668-BD45-999D-080C579EEAD3}" type="pres">
      <dgm:prSet presAssocID="{3F06FEDB-F133-E74B-9588-F4BD5B7C675B}" presName="hierRoot2" presStyleCnt="0"/>
      <dgm:spPr/>
    </dgm:pt>
    <dgm:pt modelId="{19CE01F5-4182-AF4D-A289-9DA6FB47D0A8}" type="pres">
      <dgm:prSet presAssocID="{3F06FEDB-F133-E74B-9588-F4BD5B7C675B}" presName="composite2" presStyleCnt="0"/>
      <dgm:spPr/>
    </dgm:pt>
    <dgm:pt modelId="{EFA41EAD-51E1-D84A-9E07-701F48714787}" type="pres">
      <dgm:prSet presAssocID="{3F06FEDB-F133-E74B-9588-F4BD5B7C675B}" presName="background2" presStyleLbl="node2" presStyleIdx="2" presStyleCnt="4"/>
      <dgm:spPr/>
    </dgm:pt>
    <dgm:pt modelId="{803757C2-CACF-4D48-9540-E3DBF1186259}" type="pres">
      <dgm:prSet presAssocID="{3F06FEDB-F133-E74B-9588-F4BD5B7C675B}" presName="text2" presStyleLbl="fgAcc2" presStyleIdx="2" presStyleCnt="4" custScaleX="1261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B5138D-6CC5-2946-B153-930DCD63DE6D}" type="pres">
      <dgm:prSet presAssocID="{3F06FEDB-F133-E74B-9588-F4BD5B7C675B}" presName="hierChild3" presStyleCnt="0"/>
      <dgm:spPr/>
    </dgm:pt>
    <dgm:pt modelId="{D8912DDE-D88B-6E43-9C90-541BC350F105}" type="pres">
      <dgm:prSet presAssocID="{B6D0AC78-F489-9345-818D-2783453DDC22}" presName="Name10" presStyleLbl="parChTrans1D2" presStyleIdx="3" presStyleCnt="4"/>
      <dgm:spPr/>
    </dgm:pt>
    <dgm:pt modelId="{B655BCA8-B86F-3D47-B179-19EE7AF94763}" type="pres">
      <dgm:prSet presAssocID="{2CAB7A65-DE80-254D-9E15-EE1AAB3D1527}" presName="hierRoot2" presStyleCnt="0"/>
      <dgm:spPr/>
    </dgm:pt>
    <dgm:pt modelId="{900FCE58-B121-1743-84E8-FB4943FEFB13}" type="pres">
      <dgm:prSet presAssocID="{2CAB7A65-DE80-254D-9E15-EE1AAB3D1527}" presName="composite2" presStyleCnt="0"/>
      <dgm:spPr/>
    </dgm:pt>
    <dgm:pt modelId="{9E1C6F16-299F-E845-9F9C-EB6E40865ADD}" type="pres">
      <dgm:prSet presAssocID="{2CAB7A65-DE80-254D-9E15-EE1AAB3D1527}" presName="background2" presStyleLbl="node2" presStyleIdx="3" presStyleCnt="4"/>
      <dgm:spPr/>
    </dgm:pt>
    <dgm:pt modelId="{B8ABC10C-9A9C-5043-B59C-F92200259811}" type="pres">
      <dgm:prSet presAssocID="{2CAB7A65-DE80-254D-9E15-EE1AAB3D1527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522A6A-A13E-4C41-954D-BC03611575D5}" type="pres">
      <dgm:prSet presAssocID="{2CAB7A65-DE80-254D-9E15-EE1AAB3D1527}" presName="hierChild3" presStyleCnt="0"/>
      <dgm:spPr/>
    </dgm:pt>
  </dgm:ptLst>
  <dgm:cxnLst>
    <dgm:cxn modelId="{8C2F4F3A-E5B8-4E46-8C95-1E7120EA2E79}" type="presOf" srcId="{F2AE3AD0-841A-8947-A749-0BDFBB7436EC}" destId="{B0E39D64-E013-4144-893E-5045C8DCEB97}" srcOrd="0" destOrd="0" presId="urn:microsoft.com/office/officeart/2005/8/layout/hierarchy1"/>
    <dgm:cxn modelId="{4E5F4D30-9C76-D04B-B3E4-8A5E9D02F3BC}" srcId="{E1FBDC93-C5B2-0749-A5A4-4447FFF7452A}" destId="{D93D7BFE-8281-D04C-8529-85A95F3CB52D}" srcOrd="0" destOrd="0" parTransId="{6422903B-8DCE-0E49-B2CC-1A1A34CBF345}" sibTransId="{C3818E77-D8C9-0A4C-860F-FDCB710F1F87}"/>
    <dgm:cxn modelId="{559094D1-DEC3-B449-BFF9-6C24E169271D}" type="presOf" srcId="{3F06FEDB-F133-E74B-9588-F4BD5B7C675B}" destId="{803757C2-CACF-4D48-9540-E3DBF1186259}" srcOrd="0" destOrd="0" presId="urn:microsoft.com/office/officeart/2005/8/layout/hierarchy1"/>
    <dgm:cxn modelId="{86A1CFF8-1EA6-2443-93C6-A1CEDAC5C3BC}" srcId="{D93D7BFE-8281-D04C-8529-85A95F3CB52D}" destId="{3F06FEDB-F133-E74B-9588-F4BD5B7C675B}" srcOrd="2" destOrd="0" parTransId="{43D2F69C-6F48-7A40-B842-DF3B96DB99AC}" sibTransId="{0E29D876-8FFB-D240-BF4F-E7F3D7EBF701}"/>
    <dgm:cxn modelId="{F9D4A613-FA86-F348-A789-9C17E504E136}" type="presOf" srcId="{982D43B5-41B0-8B44-9F18-A6580E6C81F2}" destId="{CDF4BA39-599F-C149-BCB6-CAC1D2B2CC78}" srcOrd="0" destOrd="0" presId="urn:microsoft.com/office/officeart/2005/8/layout/hierarchy1"/>
    <dgm:cxn modelId="{5D65953B-2A75-2A4B-A9C0-A7BFB13C5C84}" srcId="{D93D7BFE-8281-D04C-8529-85A95F3CB52D}" destId="{982D43B5-41B0-8B44-9F18-A6580E6C81F2}" srcOrd="0" destOrd="0" parTransId="{F2AE3AD0-841A-8947-A749-0BDFBB7436EC}" sibTransId="{F7D2C438-FA9D-9743-8FD0-56B401EE2288}"/>
    <dgm:cxn modelId="{A9537350-C8C5-7642-8550-9684D70BF513}" type="presOf" srcId="{2CAB7A65-DE80-254D-9E15-EE1AAB3D1527}" destId="{B8ABC10C-9A9C-5043-B59C-F92200259811}" srcOrd="0" destOrd="0" presId="urn:microsoft.com/office/officeart/2005/8/layout/hierarchy1"/>
    <dgm:cxn modelId="{245AC5CC-B536-6047-88A7-D9755522A958}" srcId="{D93D7BFE-8281-D04C-8529-85A95F3CB52D}" destId="{2CAB7A65-DE80-254D-9E15-EE1AAB3D1527}" srcOrd="3" destOrd="0" parTransId="{B6D0AC78-F489-9345-818D-2783453DDC22}" sibTransId="{815A58F6-9877-0145-BF64-374E1B968197}"/>
    <dgm:cxn modelId="{86756B9D-6320-6F4C-972D-581D2600D79C}" type="presOf" srcId="{E1FBDC93-C5B2-0749-A5A4-4447FFF7452A}" destId="{E61580DF-9FB4-C24D-A05D-B772583C3995}" srcOrd="0" destOrd="0" presId="urn:microsoft.com/office/officeart/2005/8/layout/hierarchy1"/>
    <dgm:cxn modelId="{C4758EF0-BA59-EB40-B118-ACE445C53D78}" type="presOf" srcId="{B6D0AC78-F489-9345-818D-2783453DDC22}" destId="{D8912DDE-D88B-6E43-9C90-541BC350F105}" srcOrd="0" destOrd="0" presId="urn:microsoft.com/office/officeart/2005/8/layout/hierarchy1"/>
    <dgm:cxn modelId="{C5819421-17A1-C24A-AA9B-798782BA4F88}" type="presOf" srcId="{5CD7BEE0-C92A-4941-8BFB-B74818829709}" destId="{0A80BE62-DDE8-D94D-B70B-C42113516AD0}" srcOrd="0" destOrd="0" presId="urn:microsoft.com/office/officeart/2005/8/layout/hierarchy1"/>
    <dgm:cxn modelId="{92312B17-F0A8-334E-AB94-20EA73538E18}" srcId="{D93D7BFE-8281-D04C-8529-85A95F3CB52D}" destId="{5CD7BEE0-C92A-4941-8BFB-B74818829709}" srcOrd="1" destOrd="0" parTransId="{CA1A9B77-31DA-F44D-886A-047594B6C5A1}" sibTransId="{B42E3DD8-DECB-3442-8F9D-81CC7F277966}"/>
    <dgm:cxn modelId="{7AE18A02-DEFC-C540-AE28-9C0BF3290B6C}" type="presOf" srcId="{CA1A9B77-31DA-F44D-886A-047594B6C5A1}" destId="{097B70C2-E574-554C-BC15-ACE0CDF4BDBB}" srcOrd="0" destOrd="0" presId="urn:microsoft.com/office/officeart/2005/8/layout/hierarchy1"/>
    <dgm:cxn modelId="{24CC26CC-7362-D249-B27D-9E2989906F57}" type="presOf" srcId="{D93D7BFE-8281-D04C-8529-85A95F3CB52D}" destId="{E04AB807-D110-3A44-91E7-14C05DAB0FFA}" srcOrd="0" destOrd="0" presId="urn:microsoft.com/office/officeart/2005/8/layout/hierarchy1"/>
    <dgm:cxn modelId="{3139D640-829F-4942-A04A-7768A48D4949}" type="presOf" srcId="{43D2F69C-6F48-7A40-B842-DF3B96DB99AC}" destId="{4B33C30A-A551-D549-9A2A-974FEB23E3C8}" srcOrd="0" destOrd="0" presId="urn:microsoft.com/office/officeart/2005/8/layout/hierarchy1"/>
    <dgm:cxn modelId="{5919EAD7-01CD-3445-BB4A-C5421FE47474}" type="presParOf" srcId="{E61580DF-9FB4-C24D-A05D-B772583C3995}" destId="{32C2EA43-D509-AA46-9EC1-D2086E2F5130}" srcOrd="0" destOrd="0" presId="urn:microsoft.com/office/officeart/2005/8/layout/hierarchy1"/>
    <dgm:cxn modelId="{75543DD5-5A22-124C-A33F-F884A49B2C7C}" type="presParOf" srcId="{32C2EA43-D509-AA46-9EC1-D2086E2F5130}" destId="{D99311E6-C922-9041-9825-CF1B6B3B30E2}" srcOrd="0" destOrd="0" presId="urn:microsoft.com/office/officeart/2005/8/layout/hierarchy1"/>
    <dgm:cxn modelId="{EC1DF143-6E59-FB49-91FA-F67DBF917A75}" type="presParOf" srcId="{D99311E6-C922-9041-9825-CF1B6B3B30E2}" destId="{26F99E65-1E5C-B340-8A3C-F2BF09B897EF}" srcOrd="0" destOrd="0" presId="urn:microsoft.com/office/officeart/2005/8/layout/hierarchy1"/>
    <dgm:cxn modelId="{93AAE855-2A4B-264D-A493-01540FE5915A}" type="presParOf" srcId="{D99311E6-C922-9041-9825-CF1B6B3B30E2}" destId="{E04AB807-D110-3A44-91E7-14C05DAB0FFA}" srcOrd="1" destOrd="0" presId="urn:microsoft.com/office/officeart/2005/8/layout/hierarchy1"/>
    <dgm:cxn modelId="{88D8EB95-C040-8641-BC78-CC4061B3199B}" type="presParOf" srcId="{32C2EA43-D509-AA46-9EC1-D2086E2F5130}" destId="{27669F94-08A3-7141-A8AC-2ADB30E9DC75}" srcOrd="1" destOrd="0" presId="urn:microsoft.com/office/officeart/2005/8/layout/hierarchy1"/>
    <dgm:cxn modelId="{DFB6C625-E978-D541-B664-92B4599213DB}" type="presParOf" srcId="{27669F94-08A3-7141-A8AC-2ADB30E9DC75}" destId="{B0E39D64-E013-4144-893E-5045C8DCEB97}" srcOrd="0" destOrd="0" presId="urn:microsoft.com/office/officeart/2005/8/layout/hierarchy1"/>
    <dgm:cxn modelId="{7402A765-540C-E74C-933E-73AB31A81CEC}" type="presParOf" srcId="{27669F94-08A3-7141-A8AC-2ADB30E9DC75}" destId="{9681EF80-654F-BA43-8721-57B79B1D2EC5}" srcOrd="1" destOrd="0" presId="urn:microsoft.com/office/officeart/2005/8/layout/hierarchy1"/>
    <dgm:cxn modelId="{05CB1D87-A1C5-D744-9770-CA5EC632808D}" type="presParOf" srcId="{9681EF80-654F-BA43-8721-57B79B1D2EC5}" destId="{A0897EBF-F5B2-C249-B6A3-4FE5B27964E0}" srcOrd="0" destOrd="0" presId="urn:microsoft.com/office/officeart/2005/8/layout/hierarchy1"/>
    <dgm:cxn modelId="{CC2F9849-52B9-8644-B575-05EEB3F68966}" type="presParOf" srcId="{A0897EBF-F5B2-C249-B6A3-4FE5B27964E0}" destId="{59E16E18-BFC6-424C-B59C-1D003BDCBA28}" srcOrd="0" destOrd="0" presId="urn:microsoft.com/office/officeart/2005/8/layout/hierarchy1"/>
    <dgm:cxn modelId="{700A8FEA-445C-A647-9B14-47A614678A48}" type="presParOf" srcId="{A0897EBF-F5B2-C249-B6A3-4FE5B27964E0}" destId="{CDF4BA39-599F-C149-BCB6-CAC1D2B2CC78}" srcOrd="1" destOrd="0" presId="urn:microsoft.com/office/officeart/2005/8/layout/hierarchy1"/>
    <dgm:cxn modelId="{9CA160C3-9EEC-0140-B792-5C4C2F49AB7B}" type="presParOf" srcId="{9681EF80-654F-BA43-8721-57B79B1D2EC5}" destId="{07CB2AA6-5B71-2641-AA4F-5CD5CECEE76A}" srcOrd="1" destOrd="0" presId="urn:microsoft.com/office/officeart/2005/8/layout/hierarchy1"/>
    <dgm:cxn modelId="{77078638-F733-984F-BB40-3F307CF82D88}" type="presParOf" srcId="{27669F94-08A3-7141-A8AC-2ADB30E9DC75}" destId="{097B70C2-E574-554C-BC15-ACE0CDF4BDBB}" srcOrd="2" destOrd="0" presId="urn:microsoft.com/office/officeart/2005/8/layout/hierarchy1"/>
    <dgm:cxn modelId="{1163D689-22CF-784D-888A-95D4746CD547}" type="presParOf" srcId="{27669F94-08A3-7141-A8AC-2ADB30E9DC75}" destId="{1434BAB6-8844-7E48-8B3C-CA4635DC1DD9}" srcOrd="3" destOrd="0" presId="urn:microsoft.com/office/officeart/2005/8/layout/hierarchy1"/>
    <dgm:cxn modelId="{B38344B9-38E3-FF40-B515-D8461CE6ED61}" type="presParOf" srcId="{1434BAB6-8844-7E48-8B3C-CA4635DC1DD9}" destId="{CB9D3C3D-67C9-0A4F-BEA5-0CF5A56718E2}" srcOrd="0" destOrd="0" presId="urn:microsoft.com/office/officeart/2005/8/layout/hierarchy1"/>
    <dgm:cxn modelId="{F9D11F67-4F7D-3149-B735-D54C0BE72310}" type="presParOf" srcId="{CB9D3C3D-67C9-0A4F-BEA5-0CF5A56718E2}" destId="{D37E7056-82BE-1E49-806E-2BD8E5D72FCB}" srcOrd="0" destOrd="0" presId="urn:microsoft.com/office/officeart/2005/8/layout/hierarchy1"/>
    <dgm:cxn modelId="{F1DE4407-88B2-3E4C-9CA5-21828221D4EE}" type="presParOf" srcId="{CB9D3C3D-67C9-0A4F-BEA5-0CF5A56718E2}" destId="{0A80BE62-DDE8-D94D-B70B-C42113516AD0}" srcOrd="1" destOrd="0" presId="urn:microsoft.com/office/officeart/2005/8/layout/hierarchy1"/>
    <dgm:cxn modelId="{6B0E1129-FDB1-5844-A8D6-53DFF51EC551}" type="presParOf" srcId="{1434BAB6-8844-7E48-8B3C-CA4635DC1DD9}" destId="{3C289072-70BF-764B-85FD-FDC8DBE0DFBE}" srcOrd="1" destOrd="0" presId="urn:microsoft.com/office/officeart/2005/8/layout/hierarchy1"/>
    <dgm:cxn modelId="{8730E09A-9905-E248-9203-D38955090B1E}" type="presParOf" srcId="{27669F94-08A3-7141-A8AC-2ADB30E9DC75}" destId="{4B33C30A-A551-D549-9A2A-974FEB23E3C8}" srcOrd="4" destOrd="0" presId="urn:microsoft.com/office/officeart/2005/8/layout/hierarchy1"/>
    <dgm:cxn modelId="{710C08C4-5731-F34F-BFB1-4DD5F99815BA}" type="presParOf" srcId="{27669F94-08A3-7141-A8AC-2ADB30E9DC75}" destId="{3C57C69D-3668-BD45-999D-080C579EEAD3}" srcOrd="5" destOrd="0" presId="urn:microsoft.com/office/officeart/2005/8/layout/hierarchy1"/>
    <dgm:cxn modelId="{41F1B687-0666-D043-B9BC-C43E4ED362FB}" type="presParOf" srcId="{3C57C69D-3668-BD45-999D-080C579EEAD3}" destId="{19CE01F5-4182-AF4D-A289-9DA6FB47D0A8}" srcOrd="0" destOrd="0" presId="urn:microsoft.com/office/officeart/2005/8/layout/hierarchy1"/>
    <dgm:cxn modelId="{418220E2-DCFC-2E40-81CF-770243B1A9C7}" type="presParOf" srcId="{19CE01F5-4182-AF4D-A289-9DA6FB47D0A8}" destId="{EFA41EAD-51E1-D84A-9E07-701F48714787}" srcOrd="0" destOrd="0" presId="urn:microsoft.com/office/officeart/2005/8/layout/hierarchy1"/>
    <dgm:cxn modelId="{595BDEE6-ED6E-224D-B598-A7D834445AFA}" type="presParOf" srcId="{19CE01F5-4182-AF4D-A289-9DA6FB47D0A8}" destId="{803757C2-CACF-4D48-9540-E3DBF1186259}" srcOrd="1" destOrd="0" presId="urn:microsoft.com/office/officeart/2005/8/layout/hierarchy1"/>
    <dgm:cxn modelId="{98FD7CF8-055C-2E47-BE42-1EB8B5A39E96}" type="presParOf" srcId="{3C57C69D-3668-BD45-999D-080C579EEAD3}" destId="{15B5138D-6CC5-2946-B153-930DCD63DE6D}" srcOrd="1" destOrd="0" presId="urn:microsoft.com/office/officeart/2005/8/layout/hierarchy1"/>
    <dgm:cxn modelId="{4400D9B0-945F-EA4D-B0A8-0A14210526A7}" type="presParOf" srcId="{27669F94-08A3-7141-A8AC-2ADB30E9DC75}" destId="{D8912DDE-D88B-6E43-9C90-541BC350F105}" srcOrd="6" destOrd="0" presId="urn:microsoft.com/office/officeart/2005/8/layout/hierarchy1"/>
    <dgm:cxn modelId="{3A10E8BE-A026-804D-8EE2-C257D2779137}" type="presParOf" srcId="{27669F94-08A3-7141-A8AC-2ADB30E9DC75}" destId="{B655BCA8-B86F-3D47-B179-19EE7AF94763}" srcOrd="7" destOrd="0" presId="urn:microsoft.com/office/officeart/2005/8/layout/hierarchy1"/>
    <dgm:cxn modelId="{3E56432B-D653-7040-87FC-81A05C920703}" type="presParOf" srcId="{B655BCA8-B86F-3D47-B179-19EE7AF94763}" destId="{900FCE58-B121-1743-84E8-FB4943FEFB13}" srcOrd="0" destOrd="0" presId="urn:microsoft.com/office/officeart/2005/8/layout/hierarchy1"/>
    <dgm:cxn modelId="{2F69A014-05C1-D04B-8FB7-1893AFD175D9}" type="presParOf" srcId="{900FCE58-B121-1743-84E8-FB4943FEFB13}" destId="{9E1C6F16-299F-E845-9F9C-EB6E40865ADD}" srcOrd="0" destOrd="0" presId="urn:microsoft.com/office/officeart/2005/8/layout/hierarchy1"/>
    <dgm:cxn modelId="{187884A4-5F61-494F-9A1F-5B0F122E28AC}" type="presParOf" srcId="{900FCE58-B121-1743-84E8-FB4943FEFB13}" destId="{B8ABC10C-9A9C-5043-B59C-F92200259811}" srcOrd="1" destOrd="0" presId="urn:microsoft.com/office/officeart/2005/8/layout/hierarchy1"/>
    <dgm:cxn modelId="{1A5DEA28-B27C-EF47-A4DA-1BCBC4BFCCC2}" type="presParOf" srcId="{B655BCA8-B86F-3D47-B179-19EE7AF94763}" destId="{91522A6A-A13E-4C41-954D-BC03611575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FBDC93-C5B2-0749-A5A4-4447FFF7452A}" type="doc">
      <dgm:prSet loTypeId="urn:microsoft.com/office/officeart/2005/8/layout/hierarchy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93D7BFE-8281-D04C-8529-85A95F3CB52D}">
      <dgm:prSet phldrT="[文本]"/>
      <dgm:spPr/>
      <dgm:t>
        <a:bodyPr/>
        <a:lstStyle/>
        <a:p>
          <a:r>
            <a:rPr lang="zh-CN" altLang="en-US" dirty="0" smtClean="0"/>
            <a:t>分级情况</a:t>
          </a:r>
          <a:endParaRPr lang="zh-CN" altLang="en-US" dirty="0"/>
        </a:p>
      </dgm:t>
    </dgm:pt>
    <dgm:pt modelId="{6422903B-8DCE-0E49-B2CC-1A1A34CBF345}" type="par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C3818E77-D8C9-0A4C-860F-FDCB710F1F87}" type="sib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982D43B5-41B0-8B44-9F18-A6580E6C81F2}">
      <dgm:prSet phldrT="[文本]"/>
      <dgm:spPr/>
      <dgm:t>
        <a:bodyPr/>
        <a:lstStyle/>
        <a:p>
          <a:r>
            <a:rPr lang="zh-CN" altLang="en-US" dirty="0" smtClean="0"/>
            <a:t>分级母基金</a:t>
          </a:r>
          <a:endParaRPr lang="zh-CN" altLang="en-US" dirty="0"/>
        </a:p>
      </dgm:t>
    </dgm:pt>
    <dgm:pt modelId="{F2AE3AD0-841A-8947-A749-0BDFBB7436EC}" type="par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F7D2C438-FA9D-9743-8FD0-56B401EE2288}" type="sib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5CD7BEE0-C92A-4941-8BFB-B74818829709}">
      <dgm:prSet phldrT="[文本]"/>
      <dgm:spPr/>
      <dgm:t>
        <a:bodyPr/>
        <a:lstStyle/>
        <a:p>
          <a:r>
            <a:rPr lang="en-US" altLang="zh-CN" dirty="0" smtClean="0"/>
            <a:t>A</a:t>
          </a:r>
          <a:r>
            <a:rPr lang="zh-CN" altLang="en-US" dirty="0" smtClean="0"/>
            <a:t>类子基金</a:t>
          </a:r>
          <a:endParaRPr lang="zh-CN" altLang="en-US" dirty="0"/>
        </a:p>
      </dgm:t>
    </dgm:pt>
    <dgm:pt modelId="{CA1A9B77-31DA-F44D-886A-047594B6C5A1}" type="par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B42E3DD8-DECB-3442-8F9D-81CC7F277966}" type="sib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3F06FEDB-F133-E74B-9588-F4BD5B7C675B}">
      <dgm:prSet/>
      <dgm:spPr/>
      <dgm:t>
        <a:bodyPr/>
        <a:lstStyle/>
        <a:p>
          <a:r>
            <a:rPr lang="en-US" altLang="zh-CN" dirty="0" smtClean="0"/>
            <a:t>B</a:t>
          </a:r>
          <a:r>
            <a:rPr lang="zh-CN" altLang="en-US" dirty="0" smtClean="0"/>
            <a:t>类子基金</a:t>
          </a:r>
          <a:endParaRPr lang="zh-CN" altLang="en-US" dirty="0"/>
        </a:p>
      </dgm:t>
    </dgm:pt>
    <dgm:pt modelId="{43D2F69C-6F48-7A40-B842-DF3B96DB99AC}" type="par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0E29D876-8FFB-D240-BF4F-E7F3D7EBF701}" type="sib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E61580DF-9FB4-C24D-A05D-B772583C3995}" type="pres">
      <dgm:prSet presAssocID="{E1FBDC93-C5B2-0749-A5A4-4447FFF745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C2EA43-D509-AA46-9EC1-D2086E2F5130}" type="pres">
      <dgm:prSet presAssocID="{D93D7BFE-8281-D04C-8529-85A95F3CB52D}" presName="hierRoot1" presStyleCnt="0"/>
      <dgm:spPr/>
    </dgm:pt>
    <dgm:pt modelId="{D99311E6-C922-9041-9825-CF1B6B3B30E2}" type="pres">
      <dgm:prSet presAssocID="{D93D7BFE-8281-D04C-8529-85A95F3CB52D}" presName="composite" presStyleCnt="0"/>
      <dgm:spPr/>
    </dgm:pt>
    <dgm:pt modelId="{26F99E65-1E5C-B340-8A3C-F2BF09B897EF}" type="pres">
      <dgm:prSet presAssocID="{D93D7BFE-8281-D04C-8529-85A95F3CB52D}" presName="background" presStyleLbl="node0" presStyleIdx="0" presStyleCnt="1"/>
      <dgm:spPr/>
    </dgm:pt>
    <dgm:pt modelId="{E04AB807-D110-3A44-91E7-14C05DAB0FFA}" type="pres">
      <dgm:prSet presAssocID="{D93D7BFE-8281-D04C-8529-85A95F3CB52D}" presName="text" presStyleLbl="fgAcc0" presStyleIdx="0" presStyleCnt="1" custScaleX="207571">
        <dgm:presLayoutVars>
          <dgm:chPref val="3"/>
        </dgm:presLayoutVars>
      </dgm:prSet>
      <dgm:spPr/>
    </dgm:pt>
    <dgm:pt modelId="{27669F94-08A3-7141-A8AC-2ADB30E9DC75}" type="pres">
      <dgm:prSet presAssocID="{D93D7BFE-8281-D04C-8529-85A95F3CB52D}" presName="hierChild2" presStyleCnt="0"/>
      <dgm:spPr/>
    </dgm:pt>
    <dgm:pt modelId="{B0E39D64-E013-4144-893E-5045C8DCEB97}" type="pres">
      <dgm:prSet presAssocID="{F2AE3AD0-841A-8947-A749-0BDFBB7436EC}" presName="Name10" presStyleLbl="parChTrans1D2" presStyleIdx="0" presStyleCnt="3"/>
      <dgm:spPr/>
    </dgm:pt>
    <dgm:pt modelId="{9681EF80-654F-BA43-8721-57B79B1D2EC5}" type="pres">
      <dgm:prSet presAssocID="{982D43B5-41B0-8B44-9F18-A6580E6C81F2}" presName="hierRoot2" presStyleCnt="0"/>
      <dgm:spPr/>
    </dgm:pt>
    <dgm:pt modelId="{A0897EBF-F5B2-C249-B6A3-4FE5B27964E0}" type="pres">
      <dgm:prSet presAssocID="{982D43B5-41B0-8B44-9F18-A6580E6C81F2}" presName="composite2" presStyleCnt="0"/>
      <dgm:spPr/>
    </dgm:pt>
    <dgm:pt modelId="{59E16E18-BFC6-424C-B59C-1D003BDCBA28}" type="pres">
      <dgm:prSet presAssocID="{982D43B5-41B0-8B44-9F18-A6580E6C81F2}" presName="background2" presStyleLbl="node2" presStyleIdx="0" presStyleCnt="3"/>
      <dgm:spPr/>
    </dgm:pt>
    <dgm:pt modelId="{CDF4BA39-599F-C149-BCB6-CAC1D2B2CC78}" type="pres">
      <dgm:prSet presAssocID="{982D43B5-41B0-8B44-9F18-A6580E6C81F2}" presName="text2" presStyleLbl="fgAcc2" presStyleIdx="0" presStyleCnt="3" custScaleX="121688">
        <dgm:presLayoutVars>
          <dgm:chPref val="3"/>
        </dgm:presLayoutVars>
      </dgm:prSet>
      <dgm:spPr/>
    </dgm:pt>
    <dgm:pt modelId="{07CB2AA6-5B71-2641-AA4F-5CD5CECEE76A}" type="pres">
      <dgm:prSet presAssocID="{982D43B5-41B0-8B44-9F18-A6580E6C81F2}" presName="hierChild3" presStyleCnt="0"/>
      <dgm:spPr/>
    </dgm:pt>
    <dgm:pt modelId="{097B70C2-E574-554C-BC15-ACE0CDF4BDBB}" type="pres">
      <dgm:prSet presAssocID="{CA1A9B77-31DA-F44D-886A-047594B6C5A1}" presName="Name10" presStyleLbl="parChTrans1D2" presStyleIdx="1" presStyleCnt="3"/>
      <dgm:spPr/>
    </dgm:pt>
    <dgm:pt modelId="{1434BAB6-8844-7E48-8B3C-CA4635DC1DD9}" type="pres">
      <dgm:prSet presAssocID="{5CD7BEE0-C92A-4941-8BFB-B74818829709}" presName="hierRoot2" presStyleCnt="0"/>
      <dgm:spPr/>
    </dgm:pt>
    <dgm:pt modelId="{CB9D3C3D-67C9-0A4F-BEA5-0CF5A56718E2}" type="pres">
      <dgm:prSet presAssocID="{5CD7BEE0-C92A-4941-8BFB-B74818829709}" presName="composite2" presStyleCnt="0"/>
      <dgm:spPr/>
    </dgm:pt>
    <dgm:pt modelId="{D37E7056-82BE-1E49-806E-2BD8E5D72FCB}" type="pres">
      <dgm:prSet presAssocID="{5CD7BEE0-C92A-4941-8BFB-B74818829709}" presName="background2" presStyleLbl="node2" presStyleIdx="1" presStyleCnt="3"/>
      <dgm:spPr/>
    </dgm:pt>
    <dgm:pt modelId="{0A80BE62-DDE8-D94D-B70B-C42113516AD0}" type="pres">
      <dgm:prSet presAssocID="{5CD7BEE0-C92A-4941-8BFB-B74818829709}" presName="text2" presStyleLbl="fgAcc2" presStyleIdx="1" presStyleCnt="3" custScaleX="1216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289072-70BF-764B-85FD-FDC8DBE0DFBE}" type="pres">
      <dgm:prSet presAssocID="{5CD7BEE0-C92A-4941-8BFB-B74818829709}" presName="hierChild3" presStyleCnt="0"/>
      <dgm:spPr/>
    </dgm:pt>
    <dgm:pt modelId="{4B33C30A-A551-D549-9A2A-974FEB23E3C8}" type="pres">
      <dgm:prSet presAssocID="{43D2F69C-6F48-7A40-B842-DF3B96DB99AC}" presName="Name10" presStyleLbl="parChTrans1D2" presStyleIdx="2" presStyleCnt="3"/>
      <dgm:spPr/>
    </dgm:pt>
    <dgm:pt modelId="{3C57C69D-3668-BD45-999D-080C579EEAD3}" type="pres">
      <dgm:prSet presAssocID="{3F06FEDB-F133-E74B-9588-F4BD5B7C675B}" presName="hierRoot2" presStyleCnt="0"/>
      <dgm:spPr/>
    </dgm:pt>
    <dgm:pt modelId="{19CE01F5-4182-AF4D-A289-9DA6FB47D0A8}" type="pres">
      <dgm:prSet presAssocID="{3F06FEDB-F133-E74B-9588-F4BD5B7C675B}" presName="composite2" presStyleCnt="0"/>
      <dgm:spPr/>
    </dgm:pt>
    <dgm:pt modelId="{EFA41EAD-51E1-D84A-9E07-701F48714787}" type="pres">
      <dgm:prSet presAssocID="{3F06FEDB-F133-E74B-9588-F4BD5B7C675B}" presName="background2" presStyleLbl="node2" presStyleIdx="2" presStyleCnt="3"/>
      <dgm:spPr/>
    </dgm:pt>
    <dgm:pt modelId="{803757C2-CACF-4D48-9540-E3DBF1186259}" type="pres">
      <dgm:prSet presAssocID="{3F06FEDB-F133-E74B-9588-F4BD5B7C675B}" presName="text2" presStyleLbl="fgAcc2" presStyleIdx="2" presStyleCnt="3" custScaleX="1261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B5138D-6CC5-2946-B153-930DCD63DE6D}" type="pres">
      <dgm:prSet presAssocID="{3F06FEDB-F133-E74B-9588-F4BD5B7C675B}" presName="hierChild3" presStyleCnt="0"/>
      <dgm:spPr/>
    </dgm:pt>
  </dgm:ptLst>
  <dgm:cxnLst>
    <dgm:cxn modelId="{6097877A-7E64-4C4A-AD99-17FE54CA6D28}" type="presOf" srcId="{43D2F69C-6F48-7A40-B842-DF3B96DB99AC}" destId="{4B33C30A-A551-D549-9A2A-974FEB23E3C8}" srcOrd="0" destOrd="0" presId="urn:microsoft.com/office/officeart/2005/8/layout/hierarchy1"/>
    <dgm:cxn modelId="{674F6C23-7DE6-524D-8C0E-DBA85834533E}" type="presOf" srcId="{5CD7BEE0-C92A-4941-8BFB-B74818829709}" destId="{0A80BE62-DDE8-D94D-B70B-C42113516AD0}" srcOrd="0" destOrd="0" presId="urn:microsoft.com/office/officeart/2005/8/layout/hierarchy1"/>
    <dgm:cxn modelId="{2DDE7313-9C13-2744-9D6B-8361E4F94A04}" type="presOf" srcId="{D93D7BFE-8281-D04C-8529-85A95F3CB52D}" destId="{E04AB807-D110-3A44-91E7-14C05DAB0FFA}" srcOrd="0" destOrd="0" presId="urn:microsoft.com/office/officeart/2005/8/layout/hierarchy1"/>
    <dgm:cxn modelId="{DDDB8BBD-417D-7443-B9D8-2A9C7CF8D9C6}" type="presOf" srcId="{E1FBDC93-C5B2-0749-A5A4-4447FFF7452A}" destId="{E61580DF-9FB4-C24D-A05D-B772583C3995}" srcOrd="0" destOrd="0" presId="urn:microsoft.com/office/officeart/2005/8/layout/hierarchy1"/>
    <dgm:cxn modelId="{80890B70-7EF4-AD4D-B9B4-66A2B85A81DB}" type="presOf" srcId="{982D43B5-41B0-8B44-9F18-A6580E6C81F2}" destId="{CDF4BA39-599F-C149-BCB6-CAC1D2B2CC78}" srcOrd="0" destOrd="0" presId="urn:microsoft.com/office/officeart/2005/8/layout/hierarchy1"/>
    <dgm:cxn modelId="{4E5F4D30-9C76-D04B-B3E4-8A5E9D02F3BC}" srcId="{E1FBDC93-C5B2-0749-A5A4-4447FFF7452A}" destId="{D93D7BFE-8281-D04C-8529-85A95F3CB52D}" srcOrd="0" destOrd="0" parTransId="{6422903B-8DCE-0E49-B2CC-1A1A34CBF345}" sibTransId="{C3818E77-D8C9-0A4C-860F-FDCB710F1F87}"/>
    <dgm:cxn modelId="{23807041-526E-C049-9AF7-3E66CAB78A36}" type="presOf" srcId="{F2AE3AD0-841A-8947-A749-0BDFBB7436EC}" destId="{B0E39D64-E013-4144-893E-5045C8DCEB97}" srcOrd="0" destOrd="0" presId="urn:microsoft.com/office/officeart/2005/8/layout/hierarchy1"/>
    <dgm:cxn modelId="{5D65953B-2A75-2A4B-A9C0-A7BFB13C5C84}" srcId="{D93D7BFE-8281-D04C-8529-85A95F3CB52D}" destId="{982D43B5-41B0-8B44-9F18-A6580E6C81F2}" srcOrd="0" destOrd="0" parTransId="{F2AE3AD0-841A-8947-A749-0BDFBB7436EC}" sibTransId="{F7D2C438-FA9D-9743-8FD0-56B401EE2288}"/>
    <dgm:cxn modelId="{92312B17-F0A8-334E-AB94-20EA73538E18}" srcId="{D93D7BFE-8281-D04C-8529-85A95F3CB52D}" destId="{5CD7BEE0-C92A-4941-8BFB-B74818829709}" srcOrd="1" destOrd="0" parTransId="{CA1A9B77-31DA-F44D-886A-047594B6C5A1}" sibTransId="{B42E3DD8-DECB-3442-8F9D-81CC7F277966}"/>
    <dgm:cxn modelId="{B570CF66-F60D-4044-9899-F71C033B5F74}" type="presOf" srcId="{CA1A9B77-31DA-F44D-886A-047594B6C5A1}" destId="{097B70C2-E574-554C-BC15-ACE0CDF4BDBB}" srcOrd="0" destOrd="0" presId="urn:microsoft.com/office/officeart/2005/8/layout/hierarchy1"/>
    <dgm:cxn modelId="{E6A61413-45E8-8746-8765-18F57DFFFC98}" type="presOf" srcId="{3F06FEDB-F133-E74B-9588-F4BD5B7C675B}" destId="{803757C2-CACF-4D48-9540-E3DBF1186259}" srcOrd="0" destOrd="0" presId="urn:microsoft.com/office/officeart/2005/8/layout/hierarchy1"/>
    <dgm:cxn modelId="{86A1CFF8-1EA6-2443-93C6-A1CEDAC5C3BC}" srcId="{D93D7BFE-8281-D04C-8529-85A95F3CB52D}" destId="{3F06FEDB-F133-E74B-9588-F4BD5B7C675B}" srcOrd="2" destOrd="0" parTransId="{43D2F69C-6F48-7A40-B842-DF3B96DB99AC}" sibTransId="{0E29D876-8FFB-D240-BF4F-E7F3D7EBF701}"/>
    <dgm:cxn modelId="{9A5613FC-0A04-964B-9FB4-ED38740E3767}" type="presParOf" srcId="{E61580DF-9FB4-C24D-A05D-B772583C3995}" destId="{32C2EA43-D509-AA46-9EC1-D2086E2F5130}" srcOrd="0" destOrd="0" presId="urn:microsoft.com/office/officeart/2005/8/layout/hierarchy1"/>
    <dgm:cxn modelId="{54AE9792-46F4-C14A-8B7C-0DE3811CB8FD}" type="presParOf" srcId="{32C2EA43-D509-AA46-9EC1-D2086E2F5130}" destId="{D99311E6-C922-9041-9825-CF1B6B3B30E2}" srcOrd="0" destOrd="0" presId="urn:microsoft.com/office/officeart/2005/8/layout/hierarchy1"/>
    <dgm:cxn modelId="{96D148B3-8E88-1E41-8DF5-2B989A51634E}" type="presParOf" srcId="{D99311E6-C922-9041-9825-CF1B6B3B30E2}" destId="{26F99E65-1E5C-B340-8A3C-F2BF09B897EF}" srcOrd="0" destOrd="0" presId="urn:microsoft.com/office/officeart/2005/8/layout/hierarchy1"/>
    <dgm:cxn modelId="{BECF39A4-7153-E64E-BD52-F5F78A33EABC}" type="presParOf" srcId="{D99311E6-C922-9041-9825-CF1B6B3B30E2}" destId="{E04AB807-D110-3A44-91E7-14C05DAB0FFA}" srcOrd="1" destOrd="0" presId="urn:microsoft.com/office/officeart/2005/8/layout/hierarchy1"/>
    <dgm:cxn modelId="{5C3E701A-2BE5-874F-8074-61F37A4E01DA}" type="presParOf" srcId="{32C2EA43-D509-AA46-9EC1-D2086E2F5130}" destId="{27669F94-08A3-7141-A8AC-2ADB30E9DC75}" srcOrd="1" destOrd="0" presId="urn:microsoft.com/office/officeart/2005/8/layout/hierarchy1"/>
    <dgm:cxn modelId="{7176ACCA-6165-5F4B-9163-7F0667EDB0E6}" type="presParOf" srcId="{27669F94-08A3-7141-A8AC-2ADB30E9DC75}" destId="{B0E39D64-E013-4144-893E-5045C8DCEB97}" srcOrd="0" destOrd="0" presId="urn:microsoft.com/office/officeart/2005/8/layout/hierarchy1"/>
    <dgm:cxn modelId="{E5097E8A-0C81-E14E-B5D6-D29DE41BFEA8}" type="presParOf" srcId="{27669F94-08A3-7141-A8AC-2ADB30E9DC75}" destId="{9681EF80-654F-BA43-8721-57B79B1D2EC5}" srcOrd="1" destOrd="0" presId="urn:microsoft.com/office/officeart/2005/8/layout/hierarchy1"/>
    <dgm:cxn modelId="{317C3BFC-7E30-8C48-8CD2-04B18A169C9B}" type="presParOf" srcId="{9681EF80-654F-BA43-8721-57B79B1D2EC5}" destId="{A0897EBF-F5B2-C249-B6A3-4FE5B27964E0}" srcOrd="0" destOrd="0" presId="urn:microsoft.com/office/officeart/2005/8/layout/hierarchy1"/>
    <dgm:cxn modelId="{4CEE81C4-C8F1-9D41-9557-44686C36A907}" type="presParOf" srcId="{A0897EBF-F5B2-C249-B6A3-4FE5B27964E0}" destId="{59E16E18-BFC6-424C-B59C-1D003BDCBA28}" srcOrd="0" destOrd="0" presId="urn:microsoft.com/office/officeart/2005/8/layout/hierarchy1"/>
    <dgm:cxn modelId="{900AE2CA-B1CA-8E47-A2E8-E5BFE4903C03}" type="presParOf" srcId="{A0897EBF-F5B2-C249-B6A3-4FE5B27964E0}" destId="{CDF4BA39-599F-C149-BCB6-CAC1D2B2CC78}" srcOrd="1" destOrd="0" presId="urn:microsoft.com/office/officeart/2005/8/layout/hierarchy1"/>
    <dgm:cxn modelId="{076DCF97-B93A-7C4B-9D45-0D7B25F0FA14}" type="presParOf" srcId="{9681EF80-654F-BA43-8721-57B79B1D2EC5}" destId="{07CB2AA6-5B71-2641-AA4F-5CD5CECEE76A}" srcOrd="1" destOrd="0" presId="urn:microsoft.com/office/officeart/2005/8/layout/hierarchy1"/>
    <dgm:cxn modelId="{05A0DF23-02D6-AA4D-8E88-3B7D1BF1A249}" type="presParOf" srcId="{27669F94-08A3-7141-A8AC-2ADB30E9DC75}" destId="{097B70C2-E574-554C-BC15-ACE0CDF4BDBB}" srcOrd="2" destOrd="0" presId="urn:microsoft.com/office/officeart/2005/8/layout/hierarchy1"/>
    <dgm:cxn modelId="{A6172000-8AEA-E14C-9A90-D0CC83CF3533}" type="presParOf" srcId="{27669F94-08A3-7141-A8AC-2ADB30E9DC75}" destId="{1434BAB6-8844-7E48-8B3C-CA4635DC1DD9}" srcOrd="3" destOrd="0" presId="urn:microsoft.com/office/officeart/2005/8/layout/hierarchy1"/>
    <dgm:cxn modelId="{681B8FDE-D4DF-1A47-9E19-91618577D4C2}" type="presParOf" srcId="{1434BAB6-8844-7E48-8B3C-CA4635DC1DD9}" destId="{CB9D3C3D-67C9-0A4F-BEA5-0CF5A56718E2}" srcOrd="0" destOrd="0" presId="urn:microsoft.com/office/officeart/2005/8/layout/hierarchy1"/>
    <dgm:cxn modelId="{C1E7E245-2D5D-D44D-B8DF-29A8F64A9BC1}" type="presParOf" srcId="{CB9D3C3D-67C9-0A4F-BEA5-0CF5A56718E2}" destId="{D37E7056-82BE-1E49-806E-2BD8E5D72FCB}" srcOrd="0" destOrd="0" presId="urn:microsoft.com/office/officeart/2005/8/layout/hierarchy1"/>
    <dgm:cxn modelId="{D8D00BAD-7E28-2246-AB3C-EFF04881F409}" type="presParOf" srcId="{CB9D3C3D-67C9-0A4F-BEA5-0CF5A56718E2}" destId="{0A80BE62-DDE8-D94D-B70B-C42113516AD0}" srcOrd="1" destOrd="0" presId="urn:microsoft.com/office/officeart/2005/8/layout/hierarchy1"/>
    <dgm:cxn modelId="{8243C2C4-B77E-8948-B4FB-02E91B35F591}" type="presParOf" srcId="{1434BAB6-8844-7E48-8B3C-CA4635DC1DD9}" destId="{3C289072-70BF-764B-85FD-FDC8DBE0DFBE}" srcOrd="1" destOrd="0" presId="urn:microsoft.com/office/officeart/2005/8/layout/hierarchy1"/>
    <dgm:cxn modelId="{7854D750-58AD-624F-B855-5C8D851FBA75}" type="presParOf" srcId="{27669F94-08A3-7141-A8AC-2ADB30E9DC75}" destId="{4B33C30A-A551-D549-9A2A-974FEB23E3C8}" srcOrd="4" destOrd="0" presId="urn:microsoft.com/office/officeart/2005/8/layout/hierarchy1"/>
    <dgm:cxn modelId="{83F280D8-DBFA-934B-A1E3-A3B56D197A45}" type="presParOf" srcId="{27669F94-08A3-7141-A8AC-2ADB30E9DC75}" destId="{3C57C69D-3668-BD45-999D-080C579EEAD3}" srcOrd="5" destOrd="0" presId="urn:microsoft.com/office/officeart/2005/8/layout/hierarchy1"/>
    <dgm:cxn modelId="{D7342AF0-35FF-A54D-91C9-E6052BC77337}" type="presParOf" srcId="{3C57C69D-3668-BD45-999D-080C579EEAD3}" destId="{19CE01F5-4182-AF4D-A289-9DA6FB47D0A8}" srcOrd="0" destOrd="0" presId="urn:microsoft.com/office/officeart/2005/8/layout/hierarchy1"/>
    <dgm:cxn modelId="{DD71A38C-4748-0745-B230-80611B936521}" type="presParOf" srcId="{19CE01F5-4182-AF4D-A289-9DA6FB47D0A8}" destId="{EFA41EAD-51E1-D84A-9E07-701F48714787}" srcOrd="0" destOrd="0" presId="urn:microsoft.com/office/officeart/2005/8/layout/hierarchy1"/>
    <dgm:cxn modelId="{880753E4-19D2-AB47-B065-389433AB1516}" type="presParOf" srcId="{19CE01F5-4182-AF4D-A289-9DA6FB47D0A8}" destId="{803757C2-CACF-4D48-9540-E3DBF1186259}" srcOrd="1" destOrd="0" presId="urn:microsoft.com/office/officeart/2005/8/layout/hierarchy1"/>
    <dgm:cxn modelId="{DC2E6B37-C9FE-274E-B22A-EA3D3E766F53}" type="presParOf" srcId="{3C57C69D-3668-BD45-999D-080C579EEAD3}" destId="{15B5138D-6CC5-2946-B153-930DCD63DE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1FBDC93-C5B2-0749-A5A4-4447FFF7452A}" type="doc">
      <dgm:prSet loTypeId="urn:microsoft.com/office/officeart/2005/8/layout/hierarchy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93D7BFE-8281-D04C-8529-85A95F3CB52D}">
      <dgm:prSet phldrT="[文本]"/>
      <dgm:spPr/>
      <dgm:t>
        <a:bodyPr/>
        <a:lstStyle/>
        <a:p>
          <a:r>
            <a:rPr lang="zh-CN" altLang="en-US" dirty="0" smtClean="0"/>
            <a:t>股票资产市值</a:t>
          </a:r>
          <a:endParaRPr lang="zh-CN" altLang="en-US" dirty="0"/>
        </a:p>
      </dgm:t>
    </dgm:pt>
    <dgm:pt modelId="{6422903B-8DCE-0E49-B2CC-1A1A34CBF345}" type="par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C3818E77-D8C9-0A4C-860F-FDCB710F1F87}" type="sib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982D43B5-41B0-8B44-9F18-A6580E6C81F2}">
      <dgm:prSet phldrT="[文本]"/>
      <dgm:spPr/>
      <dgm:t>
        <a:bodyPr/>
        <a:lstStyle/>
        <a:p>
          <a:r>
            <a:rPr lang="zh-CN" altLang="en-US" dirty="0" smtClean="0"/>
            <a:t>巨盘</a:t>
          </a:r>
          <a:endParaRPr lang="zh-CN" altLang="en-US" dirty="0"/>
        </a:p>
      </dgm:t>
    </dgm:pt>
    <dgm:pt modelId="{F2AE3AD0-841A-8947-A749-0BDFBB7436EC}" type="par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F7D2C438-FA9D-9743-8FD0-56B401EE2288}" type="sib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5CD7BEE0-C92A-4941-8BFB-B74818829709}">
      <dgm:prSet phldrT="[文本]"/>
      <dgm:spPr/>
      <dgm:t>
        <a:bodyPr/>
        <a:lstStyle/>
        <a:p>
          <a:r>
            <a:rPr lang="zh-CN" altLang="en-US" dirty="0" smtClean="0"/>
            <a:t>大盘</a:t>
          </a:r>
          <a:endParaRPr lang="zh-CN" altLang="en-US" dirty="0"/>
        </a:p>
      </dgm:t>
    </dgm:pt>
    <dgm:pt modelId="{CA1A9B77-31DA-F44D-886A-047594B6C5A1}" type="par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B42E3DD8-DECB-3442-8F9D-81CC7F277966}" type="sib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3F06FEDB-F133-E74B-9588-F4BD5B7C675B}">
      <dgm:prSet/>
      <dgm:spPr/>
      <dgm:t>
        <a:bodyPr/>
        <a:lstStyle/>
        <a:p>
          <a:r>
            <a:rPr lang="zh-CN" altLang="en-US" dirty="0" smtClean="0"/>
            <a:t>中盘</a:t>
          </a:r>
          <a:endParaRPr lang="zh-CN" altLang="en-US" dirty="0"/>
        </a:p>
      </dgm:t>
    </dgm:pt>
    <dgm:pt modelId="{43D2F69C-6F48-7A40-B842-DF3B96DB99AC}" type="par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0E29D876-8FFB-D240-BF4F-E7F3D7EBF701}" type="sib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2CAB7A65-DE80-254D-9E15-EE1AAB3D1527}">
      <dgm:prSet/>
      <dgm:spPr/>
      <dgm:t>
        <a:bodyPr/>
        <a:lstStyle/>
        <a:p>
          <a:r>
            <a:rPr lang="zh-CN" altLang="en-US" dirty="0" smtClean="0"/>
            <a:t>小盘</a:t>
          </a:r>
          <a:endParaRPr lang="zh-CN" altLang="en-US" dirty="0"/>
        </a:p>
      </dgm:t>
    </dgm:pt>
    <dgm:pt modelId="{B6D0AC78-F489-9345-818D-2783453DDC22}" type="parTrans" cxnId="{245AC5CC-B536-6047-88A7-D9755522A958}">
      <dgm:prSet/>
      <dgm:spPr/>
      <dgm:t>
        <a:bodyPr/>
        <a:lstStyle/>
        <a:p>
          <a:endParaRPr lang="zh-CN" altLang="en-US"/>
        </a:p>
      </dgm:t>
    </dgm:pt>
    <dgm:pt modelId="{815A58F6-9877-0145-BF64-374E1B968197}" type="sibTrans" cxnId="{245AC5CC-B536-6047-88A7-D9755522A958}">
      <dgm:prSet/>
      <dgm:spPr/>
      <dgm:t>
        <a:bodyPr/>
        <a:lstStyle/>
        <a:p>
          <a:endParaRPr lang="zh-CN" altLang="en-US"/>
        </a:p>
      </dgm:t>
    </dgm:pt>
    <dgm:pt modelId="{6F44E8D5-5533-A046-A1B8-523D7EDF5060}">
      <dgm:prSet/>
      <dgm:spPr/>
      <dgm:t>
        <a:bodyPr/>
        <a:lstStyle/>
        <a:p>
          <a:r>
            <a:rPr lang="zh-CN" altLang="en-US" dirty="0" smtClean="0"/>
            <a:t>微盘</a:t>
          </a:r>
          <a:endParaRPr lang="zh-CN" altLang="en-US" dirty="0"/>
        </a:p>
      </dgm:t>
    </dgm:pt>
    <dgm:pt modelId="{3E685053-C7FE-1247-8ED1-6DEAED192722}" type="parTrans" cxnId="{B7745252-095E-9841-9A8B-AAF7BD36BE6F}">
      <dgm:prSet/>
      <dgm:spPr/>
      <dgm:t>
        <a:bodyPr/>
        <a:lstStyle/>
        <a:p>
          <a:endParaRPr lang="zh-CN" altLang="en-US"/>
        </a:p>
      </dgm:t>
    </dgm:pt>
    <dgm:pt modelId="{5A921398-2BED-D74F-A354-1CE33B7888E5}" type="sibTrans" cxnId="{B7745252-095E-9841-9A8B-AAF7BD36BE6F}">
      <dgm:prSet/>
      <dgm:spPr/>
      <dgm:t>
        <a:bodyPr/>
        <a:lstStyle/>
        <a:p>
          <a:endParaRPr lang="zh-CN" altLang="en-US"/>
        </a:p>
      </dgm:t>
    </dgm:pt>
    <dgm:pt modelId="{E61580DF-9FB4-C24D-A05D-B772583C3995}" type="pres">
      <dgm:prSet presAssocID="{E1FBDC93-C5B2-0749-A5A4-4447FFF745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C2EA43-D509-AA46-9EC1-D2086E2F5130}" type="pres">
      <dgm:prSet presAssocID="{D93D7BFE-8281-D04C-8529-85A95F3CB52D}" presName="hierRoot1" presStyleCnt="0"/>
      <dgm:spPr/>
    </dgm:pt>
    <dgm:pt modelId="{D99311E6-C922-9041-9825-CF1B6B3B30E2}" type="pres">
      <dgm:prSet presAssocID="{D93D7BFE-8281-D04C-8529-85A95F3CB52D}" presName="composite" presStyleCnt="0"/>
      <dgm:spPr/>
    </dgm:pt>
    <dgm:pt modelId="{26F99E65-1E5C-B340-8A3C-F2BF09B897EF}" type="pres">
      <dgm:prSet presAssocID="{D93D7BFE-8281-D04C-8529-85A95F3CB52D}" presName="background" presStyleLbl="node0" presStyleIdx="0" presStyleCnt="1"/>
      <dgm:spPr/>
    </dgm:pt>
    <dgm:pt modelId="{E04AB807-D110-3A44-91E7-14C05DAB0FFA}" type="pres">
      <dgm:prSet presAssocID="{D93D7BFE-8281-D04C-8529-85A95F3CB52D}" presName="text" presStyleLbl="fgAcc0" presStyleIdx="0" presStyleCnt="1" custScaleX="20757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669F94-08A3-7141-A8AC-2ADB30E9DC75}" type="pres">
      <dgm:prSet presAssocID="{D93D7BFE-8281-D04C-8529-85A95F3CB52D}" presName="hierChild2" presStyleCnt="0"/>
      <dgm:spPr/>
    </dgm:pt>
    <dgm:pt modelId="{B0E39D64-E013-4144-893E-5045C8DCEB97}" type="pres">
      <dgm:prSet presAssocID="{F2AE3AD0-841A-8947-A749-0BDFBB7436EC}" presName="Name10" presStyleLbl="parChTrans1D2" presStyleIdx="0" presStyleCnt="5"/>
      <dgm:spPr/>
    </dgm:pt>
    <dgm:pt modelId="{9681EF80-654F-BA43-8721-57B79B1D2EC5}" type="pres">
      <dgm:prSet presAssocID="{982D43B5-41B0-8B44-9F18-A6580E6C81F2}" presName="hierRoot2" presStyleCnt="0"/>
      <dgm:spPr/>
    </dgm:pt>
    <dgm:pt modelId="{A0897EBF-F5B2-C249-B6A3-4FE5B27964E0}" type="pres">
      <dgm:prSet presAssocID="{982D43B5-41B0-8B44-9F18-A6580E6C81F2}" presName="composite2" presStyleCnt="0"/>
      <dgm:spPr/>
    </dgm:pt>
    <dgm:pt modelId="{59E16E18-BFC6-424C-B59C-1D003BDCBA28}" type="pres">
      <dgm:prSet presAssocID="{982D43B5-41B0-8B44-9F18-A6580E6C81F2}" presName="background2" presStyleLbl="node2" presStyleIdx="0" presStyleCnt="5"/>
      <dgm:spPr/>
    </dgm:pt>
    <dgm:pt modelId="{CDF4BA39-599F-C149-BCB6-CAC1D2B2CC78}" type="pres">
      <dgm:prSet presAssocID="{982D43B5-41B0-8B44-9F18-A6580E6C81F2}" presName="text2" presStyleLbl="fgAcc2" presStyleIdx="0" presStyleCnt="5" custScaleX="1216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CB2AA6-5B71-2641-AA4F-5CD5CECEE76A}" type="pres">
      <dgm:prSet presAssocID="{982D43B5-41B0-8B44-9F18-A6580E6C81F2}" presName="hierChild3" presStyleCnt="0"/>
      <dgm:spPr/>
    </dgm:pt>
    <dgm:pt modelId="{097B70C2-E574-554C-BC15-ACE0CDF4BDBB}" type="pres">
      <dgm:prSet presAssocID="{CA1A9B77-31DA-F44D-886A-047594B6C5A1}" presName="Name10" presStyleLbl="parChTrans1D2" presStyleIdx="1" presStyleCnt="5"/>
      <dgm:spPr/>
    </dgm:pt>
    <dgm:pt modelId="{1434BAB6-8844-7E48-8B3C-CA4635DC1DD9}" type="pres">
      <dgm:prSet presAssocID="{5CD7BEE0-C92A-4941-8BFB-B74818829709}" presName="hierRoot2" presStyleCnt="0"/>
      <dgm:spPr/>
    </dgm:pt>
    <dgm:pt modelId="{CB9D3C3D-67C9-0A4F-BEA5-0CF5A56718E2}" type="pres">
      <dgm:prSet presAssocID="{5CD7BEE0-C92A-4941-8BFB-B74818829709}" presName="composite2" presStyleCnt="0"/>
      <dgm:spPr/>
    </dgm:pt>
    <dgm:pt modelId="{D37E7056-82BE-1E49-806E-2BD8E5D72FCB}" type="pres">
      <dgm:prSet presAssocID="{5CD7BEE0-C92A-4941-8BFB-B74818829709}" presName="background2" presStyleLbl="node2" presStyleIdx="1" presStyleCnt="5"/>
      <dgm:spPr/>
    </dgm:pt>
    <dgm:pt modelId="{0A80BE62-DDE8-D94D-B70B-C42113516AD0}" type="pres">
      <dgm:prSet presAssocID="{5CD7BEE0-C92A-4941-8BFB-B74818829709}" presName="text2" presStyleLbl="fgAcc2" presStyleIdx="1" presStyleCnt="5" custScaleX="1216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289072-70BF-764B-85FD-FDC8DBE0DFBE}" type="pres">
      <dgm:prSet presAssocID="{5CD7BEE0-C92A-4941-8BFB-B74818829709}" presName="hierChild3" presStyleCnt="0"/>
      <dgm:spPr/>
    </dgm:pt>
    <dgm:pt modelId="{4B33C30A-A551-D549-9A2A-974FEB23E3C8}" type="pres">
      <dgm:prSet presAssocID="{43D2F69C-6F48-7A40-B842-DF3B96DB99AC}" presName="Name10" presStyleLbl="parChTrans1D2" presStyleIdx="2" presStyleCnt="5"/>
      <dgm:spPr/>
    </dgm:pt>
    <dgm:pt modelId="{3C57C69D-3668-BD45-999D-080C579EEAD3}" type="pres">
      <dgm:prSet presAssocID="{3F06FEDB-F133-E74B-9588-F4BD5B7C675B}" presName="hierRoot2" presStyleCnt="0"/>
      <dgm:spPr/>
    </dgm:pt>
    <dgm:pt modelId="{19CE01F5-4182-AF4D-A289-9DA6FB47D0A8}" type="pres">
      <dgm:prSet presAssocID="{3F06FEDB-F133-E74B-9588-F4BD5B7C675B}" presName="composite2" presStyleCnt="0"/>
      <dgm:spPr/>
    </dgm:pt>
    <dgm:pt modelId="{EFA41EAD-51E1-D84A-9E07-701F48714787}" type="pres">
      <dgm:prSet presAssocID="{3F06FEDB-F133-E74B-9588-F4BD5B7C675B}" presName="background2" presStyleLbl="node2" presStyleIdx="2" presStyleCnt="5"/>
      <dgm:spPr/>
    </dgm:pt>
    <dgm:pt modelId="{803757C2-CACF-4D48-9540-E3DBF1186259}" type="pres">
      <dgm:prSet presAssocID="{3F06FEDB-F133-E74B-9588-F4BD5B7C675B}" presName="text2" presStyleLbl="fgAcc2" presStyleIdx="2" presStyleCnt="5" custScaleX="1261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B5138D-6CC5-2946-B153-930DCD63DE6D}" type="pres">
      <dgm:prSet presAssocID="{3F06FEDB-F133-E74B-9588-F4BD5B7C675B}" presName="hierChild3" presStyleCnt="0"/>
      <dgm:spPr/>
    </dgm:pt>
    <dgm:pt modelId="{D8912DDE-D88B-6E43-9C90-541BC350F105}" type="pres">
      <dgm:prSet presAssocID="{B6D0AC78-F489-9345-818D-2783453DDC22}" presName="Name10" presStyleLbl="parChTrans1D2" presStyleIdx="3" presStyleCnt="5"/>
      <dgm:spPr/>
    </dgm:pt>
    <dgm:pt modelId="{B655BCA8-B86F-3D47-B179-19EE7AF94763}" type="pres">
      <dgm:prSet presAssocID="{2CAB7A65-DE80-254D-9E15-EE1AAB3D1527}" presName="hierRoot2" presStyleCnt="0"/>
      <dgm:spPr/>
    </dgm:pt>
    <dgm:pt modelId="{900FCE58-B121-1743-84E8-FB4943FEFB13}" type="pres">
      <dgm:prSet presAssocID="{2CAB7A65-DE80-254D-9E15-EE1AAB3D1527}" presName="composite2" presStyleCnt="0"/>
      <dgm:spPr/>
    </dgm:pt>
    <dgm:pt modelId="{9E1C6F16-299F-E845-9F9C-EB6E40865ADD}" type="pres">
      <dgm:prSet presAssocID="{2CAB7A65-DE80-254D-9E15-EE1AAB3D1527}" presName="background2" presStyleLbl="node2" presStyleIdx="3" presStyleCnt="5"/>
      <dgm:spPr/>
    </dgm:pt>
    <dgm:pt modelId="{B8ABC10C-9A9C-5043-B59C-F92200259811}" type="pres">
      <dgm:prSet presAssocID="{2CAB7A65-DE80-254D-9E15-EE1AAB3D1527}" presName="text2" presStyleLbl="fgAcc2" presStyleIdx="3" presStyleCnt="5">
        <dgm:presLayoutVars>
          <dgm:chPref val="3"/>
        </dgm:presLayoutVars>
      </dgm:prSet>
      <dgm:spPr/>
    </dgm:pt>
    <dgm:pt modelId="{91522A6A-A13E-4C41-954D-BC03611575D5}" type="pres">
      <dgm:prSet presAssocID="{2CAB7A65-DE80-254D-9E15-EE1AAB3D1527}" presName="hierChild3" presStyleCnt="0"/>
      <dgm:spPr/>
    </dgm:pt>
    <dgm:pt modelId="{8DC56980-3BC9-A247-9E61-A9123C987170}" type="pres">
      <dgm:prSet presAssocID="{3E685053-C7FE-1247-8ED1-6DEAED192722}" presName="Name10" presStyleLbl="parChTrans1D2" presStyleIdx="4" presStyleCnt="5"/>
      <dgm:spPr/>
    </dgm:pt>
    <dgm:pt modelId="{1BE71868-3381-404E-826D-80962F8BC3BC}" type="pres">
      <dgm:prSet presAssocID="{6F44E8D5-5533-A046-A1B8-523D7EDF5060}" presName="hierRoot2" presStyleCnt="0"/>
      <dgm:spPr/>
    </dgm:pt>
    <dgm:pt modelId="{4D71D722-7556-B54C-87A0-D23BB31F4A27}" type="pres">
      <dgm:prSet presAssocID="{6F44E8D5-5533-A046-A1B8-523D7EDF5060}" presName="composite2" presStyleCnt="0"/>
      <dgm:spPr/>
    </dgm:pt>
    <dgm:pt modelId="{C1A7BE29-92AE-764D-ACA3-8E39B5E52A57}" type="pres">
      <dgm:prSet presAssocID="{6F44E8D5-5533-A046-A1B8-523D7EDF5060}" presName="background2" presStyleLbl="node2" presStyleIdx="4" presStyleCnt="5"/>
      <dgm:spPr/>
    </dgm:pt>
    <dgm:pt modelId="{2AB9E80A-5687-B34B-A98C-2FC98487E13C}" type="pres">
      <dgm:prSet presAssocID="{6F44E8D5-5533-A046-A1B8-523D7EDF5060}" presName="text2" presStyleLbl="fgAcc2" presStyleIdx="4" presStyleCnt="5">
        <dgm:presLayoutVars>
          <dgm:chPref val="3"/>
        </dgm:presLayoutVars>
      </dgm:prSet>
      <dgm:spPr/>
    </dgm:pt>
    <dgm:pt modelId="{ED847E84-2911-DD41-9798-99935FA86CD5}" type="pres">
      <dgm:prSet presAssocID="{6F44E8D5-5533-A046-A1B8-523D7EDF5060}" presName="hierChild3" presStyleCnt="0"/>
      <dgm:spPr/>
    </dgm:pt>
  </dgm:ptLst>
  <dgm:cxnLst>
    <dgm:cxn modelId="{7B682CA4-0305-8941-A45D-AE50530BD983}" type="presOf" srcId="{43D2F69C-6F48-7A40-B842-DF3B96DB99AC}" destId="{4B33C30A-A551-D549-9A2A-974FEB23E3C8}" srcOrd="0" destOrd="0" presId="urn:microsoft.com/office/officeart/2005/8/layout/hierarchy1"/>
    <dgm:cxn modelId="{2A2AE12A-411A-4C45-ADBB-5EE50EADBAF5}" type="presOf" srcId="{F2AE3AD0-841A-8947-A749-0BDFBB7436EC}" destId="{B0E39D64-E013-4144-893E-5045C8DCEB97}" srcOrd="0" destOrd="0" presId="urn:microsoft.com/office/officeart/2005/8/layout/hierarchy1"/>
    <dgm:cxn modelId="{5A2AE3CD-82C5-8648-996B-B5CC6BAED75A}" type="presOf" srcId="{5CD7BEE0-C92A-4941-8BFB-B74818829709}" destId="{0A80BE62-DDE8-D94D-B70B-C42113516AD0}" srcOrd="0" destOrd="0" presId="urn:microsoft.com/office/officeart/2005/8/layout/hierarchy1"/>
    <dgm:cxn modelId="{E397FA19-9056-6448-9159-9ECFE2C4FD9E}" type="presOf" srcId="{3E685053-C7FE-1247-8ED1-6DEAED192722}" destId="{8DC56980-3BC9-A247-9E61-A9123C987170}" srcOrd="0" destOrd="0" presId="urn:microsoft.com/office/officeart/2005/8/layout/hierarchy1"/>
    <dgm:cxn modelId="{45EDE081-F45C-E544-917F-1FA46A5AA600}" type="presOf" srcId="{CA1A9B77-31DA-F44D-886A-047594B6C5A1}" destId="{097B70C2-E574-554C-BC15-ACE0CDF4BDBB}" srcOrd="0" destOrd="0" presId="urn:microsoft.com/office/officeart/2005/8/layout/hierarchy1"/>
    <dgm:cxn modelId="{6CC5A08F-77F9-4D49-B00A-161D4EE2CB7C}" type="presOf" srcId="{2CAB7A65-DE80-254D-9E15-EE1AAB3D1527}" destId="{B8ABC10C-9A9C-5043-B59C-F92200259811}" srcOrd="0" destOrd="0" presId="urn:microsoft.com/office/officeart/2005/8/layout/hierarchy1"/>
    <dgm:cxn modelId="{B7745252-095E-9841-9A8B-AAF7BD36BE6F}" srcId="{D93D7BFE-8281-D04C-8529-85A95F3CB52D}" destId="{6F44E8D5-5533-A046-A1B8-523D7EDF5060}" srcOrd="4" destOrd="0" parTransId="{3E685053-C7FE-1247-8ED1-6DEAED192722}" sibTransId="{5A921398-2BED-D74F-A354-1CE33B7888E5}"/>
    <dgm:cxn modelId="{4E5F4D30-9C76-D04B-B3E4-8A5E9D02F3BC}" srcId="{E1FBDC93-C5B2-0749-A5A4-4447FFF7452A}" destId="{D93D7BFE-8281-D04C-8529-85A95F3CB52D}" srcOrd="0" destOrd="0" parTransId="{6422903B-8DCE-0E49-B2CC-1A1A34CBF345}" sibTransId="{C3818E77-D8C9-0A4C-860F-FDCB710F1F87}"/>
    <dgm:cxn modelId="{51E28820-3C5F-4E41-9D05-EC8E49D9D9BD}" type="presOf" srcId="{3F06FEDB-F133-E74B-9588-F4BD5B7C675B}" destId="{803757C2-CACF-4D48-9540-E3DBF1186259}" srcOrd="0" destOrd="0" presId="urn:microsoft.com/office/officeart/2005/8/layout/hierarchy1"/>
    <dgm:cxn modelId="{1183BFA4-3B10-7D4B-B0C0-F456A2AA11BD}" type="presOf" srcId="{982D43B5-41B0-8B44-9F18-A6580E6C81F2}" destId="{CDF4BA39-599F-C149-BCB6-CAC1D2B2CC78}" srcOrd="0" destOrd="0" presId="urn:microsoft.com/office/officeart/2005/8/layout/hierarchy1"/>
    <dgm:cxn modelId="{5D65953B-2A75-2A4B-A9C0-A7BFB13C5C84}" srcId="{D93D7BFE-8281-D04C-8529-85A95F3CB52D}" destId="{982D43B5-41B0-8B44-9F18-A6580E6C81F2}" srcOrd="0" destOrd="0" parTransId="{F2AE3AD0-841A-8947-A749-0BDFBB7436EC}" sibTransId="{F7D2C438-FA9D-9743-8FD0-56B401EE2288}"/>
    <dgm:cxn modelId="{4D4ACB18-E3C8-5543-BB92-7455243083CB}" type="presOf" srcId="{6F44E8D5-5533-A046-A1B8-523D7EDF5060}" destId="{2AB9E80A-5687-B34B-A98C-2FC98487E13C}" srcOrd="0" destOrd="0" presId="urn:microsoft.com/office/officeart/2005/8/layout/hierarchy1"/>
    <dgm:cxn modelId="{92312B17-F0A8-334E-AB94-20EA73538E18}" srcId="{D93D7BFE-8281-D04C-8529-85A95F3CB52D}" destId="{5CD7BEE0-C92A-4941-8BFB-B74818829709}" srcOrd="1" destOrd="0" parTransId="{CA1A9B77-31DA-F44D-886A-047594B6C5A1}" sibTransId="{B42E3DD8-DECB-3442-8F9D-81CC7F277966}"/>
    <dgm:cxn modelId="{245AC5CC-B536-6047-88A7-D9755522A958}" srcId="{D93D7BFE-8281-D04C-8529-85A95F3CB52D}" destId="{2CAB7A65-DE80-254D-9E15-EE1AAB3D1527}" srcOrd="3" destOrd="0" parTransId="{B6D0AC78-F489-9345-818D-2783453DDC22}" sibTransId="{815A58F6-9877-0145-BF64-374E1B968197}"/>
    <dgm:cxn modelId="{82EC28E2-E21C-7A4D-9715-C175E36C499B}" type="presOf" srcId="{D93D7BFE-8281-D04C-8529-85A95F3CB52D}" destId="{E04AB807-D110-3A44-91E7-14C05DAB0FFA}" srcOrd="0" destOrd="0" presId="urn:microsoft.com/office/officeart/2005/8/layout/hierarchy1"/>
    <dgm:cxn modelId="{86A1CFF8-1EA6-2443-93C6-A1CEDAC5C3BC}" srcId="{D93D7BFE-8281-D04C-8529-85A95F3CB52D}" destId="{3F06FEDB-F133-E74B-9588-F4BD5B7C675B}" srcOrd="2" destOrd="0" parTransId="{43D2F69C-6F48-7A40-B842-DF3B96DB99AC}" sibTransId="{0E29D876-8FFB-D240-BF4F-E7F3D7EBF701}"/>
    <dgm:cxn modelId="{28DCA9EF-86B2-0E4B-88F9-E4913FAC7AC5}" type="presOf" srcId="{E1FBDC93-C5B2-0749-A5A4-4447FFF7452A}" destId="{E61580DF-9FB4-C24D-A05D-B772583C3995}" srcOrd="0" destOrd="0" presId="urn:microsoft.com/office/officeart/2005/8/layout/hierarchy1"/>
    <dgm:cxn modelId="{85989D5A-A4E5-7544-8ECA-13EC95DC566E}" type="presOf" srcId="{B6D0AC78-F489-9345-818D-2783453DDC22}" destId="{D8912DDE-D88B-6E43-9C90-541BC350F105}" srcOrd="0" destOrd="0" presId="urn:microsoft.com/office/officeart/2005/8/layout/hierarchy1"/>
    <dgm:cxn modelId="{94FDB311-3D12-7C4C-B09D-100C0BBAEA0D}" type="presParOf" srcId="{E61580DF-9FB4-C24D-A05D-B772583C3995}" destId="{32C2EA43-D509-AA46-9EC1-D2086E2F5130}" srcOrd="0" destOrd="0" presId="urn:microsoft.com/office/officeart/2005/8/layout/hierarchy1"/>
    <dgm:cxn modelId="{4DF90DA8-7998-5E4E-96CD-DD26A173D126}" type="presParOf" srcId="{32C2EA43-D509-AA46-9EC1-D2086E2F5130}" destId="{D99311E6-C922-9041-9825-CF1B6B3B30E2}" srcOrd="0" destOrd="0" presId="urn:microsoft.com/office/officeart/2005/8/layout/hierarchy1"/>
    <dgm:cxn modelId="{76D5EEFC-7EA1-C747-89FE-D5008D01C119}" type="presParOf" srcId="{D99311E6-C922-9041-9825-CF1B6B3B30E2}" destId="{26F99E65-1E5C-B340-8A3C-F2BF09B897EF}" srcOrd="0" destOrd="0" presId="urn:microsoft.com/office/officeart/2005/8/layout/hierarchy1"/>
    <dgm:cxn modelId="{F46CC5C7-316C-8E44-ADEF-50B030F306F4}" type="presParOf" srcId="{D99311E6-C922-9041-9825-CF1B6B3B30E2}" destId="{E04AB807-D110-3A44-91E7-14C05DAB0FFA}" srcOrd="1" destOrd="0" presId="urn:microsoft.com/office/officeart/2005/8/layout/hierarchy1"/>
    <dgm:cxn modelId="{B803DB47-2376-4D40-ACB1-600DCA8D1D23}" type="presParOf" srcId="{32C2EA43-D509-AA46-9EC1-D2086E2F5130}" destId="{27669F94-08A3-7141-A8AC-2ADB30E9DC75}" srcOrd="1" destOrd="0" presId="urn:microsoft.com/office/officeart/2005/8/layout/hierarchy1"/>
    <dgm:cxn modelId="{8D7DAB8F-DAE0-9E4B-A291-B030B69D07B5}" type="presParOf" srcId="{27669F94-08A3-7141-A8AC-2ADB30E9DC75}" destId="{B0E39D64-E013-4144-893E-5045C8DCEB97}" srcOrd="0" destOrd="0" presId="urn:microsoft.com/office/officeart/2005/8/layout/hierarchy1"/>
    <dgm:cxn modelId="{06E69321-7134-A24F-B7E8-C3BE19433B06}" type="presParOf" srcId="{27669F94-08A3-7141-A8AC-2ADB30E9DC75}" destId="{9681EF80-654F-BA43-8721-57B79B1D2EC5}" srcOrd="1" destOrd="0" presId="urn:microsoft.com/office/officeart/2005/8/layout/hierarchy1"/>
    <dgm:cxn modelId="{3CD9B17F-282B-C246-AA47-E4C59905111D}" type="presParOf" srcId="{9681EF80-654F-BA43-8721-57B79B1D2EC5}" destId="{A0897EBF-F5B2-C249-B6A3-4FE5B27964E0}" srcOrd="0" destOrd="0" presId="urn:microsoft.com/office/officeart/2005/8/layout/hierarchy1"/>
    <dgm:cxn modelId="{AB75D442-45A8-0848-8B3A-D556046A4876}" type="presParOf" srcId="{A0897EBF-F5B2-C249-B6A3-4FE5B27964E0}" destId="{59E16E18-BFC6-424C-B59C-1D003BDCBA28}" srcOrd="0" destOrd="0" presId="urn:microsoft.com/office/officeart/2005/8/layout/hierarchy1"/>
    <dgm:cxn modelId="{2AEDC5BD-AEEB-0E48-B8F9-175906CDEB37}" type="presParOf" srcId="{A0897EBF-F5B2-C249-B6A3-4FE5B27964E0}" destId="{CDF4BA39-599F-C149-BCB6-CAC1D2B2CC78}" srcOrd="1" destOrd="0" presId="urn:microsoft.com/office/officeart/2005/8/layout/hierarchy1"/>
    <dgm:cxn modelId="{76B36613-BEFD-6443-B98D-905D882ABCEB}" type="presParOf" srcId="{9681EF80-654F-BA43-8721-57B79B1D2EC5}" destId="{07CB2AA6-5B71-2641-AA4F-5CD5CECEE76A}" srcOrd="1" destOrd="0" presId="urn:microsoft.com/office/officeart/2005/8/layout/hierarchy1"/>
    <dgm:cxn modelId="{9E6C79D9-85EB-AB41-B68A-6044E26729A7}" type="presParOf" srcId="{27669F94-08A3-7141-A8AC-2ADB30E9DC75}" destId="{097B70C2-E574-554C-BC15-ACE0CDF4BDBB}" srcOrd="2" destOrd="0" presId="urn:microsoft.com/office/officeart/2005/8/layout/hierarchy1"/>
    <dgm:cxn modelId="{FA03169C-7BE5-3F48-9971-CD4C47E829DB}" type="presParOf" srcId="{27669F94-08A3-7141-A8AC-2ADB30E9DC75}" destId="{1434BAB6-8844-7E48-8B3C-CA4635DC1DD9}" srcOrd="3" destOrd="0" presId="urn:microsoft.com/office/officeart/2005/8/layout/hierarchy1"/>
    <dgm:cxn modelId="{59EC72BF-F9B7-624B-8A32-A66A118C9F57}" type="presParOf" srcId="{1434BAB6-8844-7E48-8B3C-CA4635DC1DD9}" destId="{CB9D3C3D-67C9-0A4F-BEA5-0CF5A56718E2}" srcOrd="0" destOrd="0" presId="urn:microsoft.com/office/officeart/2005/8/layout/hierarchy1"/>
    <dgm:cxn modelId="{7A0ADD22-98E9-1441-A999-0DC03360C96B}" type="presParOf" srcId="{CB9D3C3D-67C9-0A4F-BEA5-0CF5A56718E2}" destId="{D37E7056-82BE-1E49-806E-2BD8E5D72FCB}" srcOrd="0" destOrd="0" presId="urn:microsoft.com/office/officeart/2005/8/layout/hierarchy1"/>
    <dgm:cxn modelId="{77F7141E-DB92-2645-AC41-5963F1AE01D7}" type="presParOf" srcId="{CB9D3C3D-67C9-0A4F-BEA5-0CF5A56718E2}" destId="{0A80BE62-DDE8-D94D-B70B-C42113516AD0}" srcOrd="1" destOrd="0" presId="urn:microsoft.com/office/officeart/2005/8/layout/hierarchy1"/>
    <dgm:cxn modelId="{A701723D-D12A-B94B-BF8F-B4B0D8AF96D7}" type="presParOf" srcId="{1434BAB6-8844-7E48-8B3C-CA4635DC1DD9}" destId="{3C289072-70BF-764B-85FD-FDC8DBE0DFBE}" srcOrd="1" destOrd="0" presId="urn:microsoft.com/office/officeart/2005/8/layout/hierarchy1"/>
    <dgm:cxn modelId="{8681D05A-E239-424A-80FE-DC85C4504BCB}" type="presParOf" srcId="{27669F94-08A3-7141-A8AC-2ADB30E9DC75}" destId="{4B33C30A-A551-D549-9A2A-974FEB23E3C8}" srcOrd="4" destOrd="0" presId="urn:microsoft.com/office/officeart/2005/8/layout/hierarchy1"/>
    <dgm:cxn modelId="{F6DB7346-38B4-394A-A1C7-2F92597CD1CB}" type="presParOf" srcId="{27669F94-08A3-7141-A8AC-2ADB30E9DC75}" destId="{3C57C69D-3668-BD45-999D-080C579EEAD3}" srcOrd="5" destOrd="0" presId="urn:microsoft.com/office/officeart/2005/8/layout/hierarchy1"/>
    <dgm:cxn modelId="{46B5E75C-B07A-5A4B-A449-68DD6FE2E5CC}" type="presParOf" srcId="{3C57C69D-3668-BD45-999D-080C579EEAD3}" destId="{19CE01F5-4182-AF4D-A289-9DA6FB47D0A8}" srcOrd="0" destOrd="0" presId="urn:microsoft.com/office/officeart/2005/8/layout/hierarchy1"/>
    <dgm:cxn modelId="{8853BDA7-5FD7-A442-94B6-28E6369F472C}" type="presParOf" srcId="{19CE01F5-4182-AF4D-A289-9DA6FB47D0A8}" destId="{EFA41EAD-51E1-D84A-9E07-701F48714787}" srcOrd="0" destOrd="0" presId="urn:microsoft.com/office/officeart/2005/8/layout/hierarchy1"/>
    <dgm:cxn modelId="{B047091C-C8EF-A540-9BD0-BD9BB35CA427}" type="presParOf" srcId="{19CE01F5-4182-AF4D-A289-9DA6FB47D0A8}" destId="{803757C2-CACF-4D48-9540-E3DBF1186259}" srcOrd="1" destOrd="0" presId="urn:microsoft.com/office/officeart/2005/8/layout/hierarchy1"/>
    <dgm:cxn modelId="{63A5F93E-21F4-2745-AAA3-B033AA505595}" type="presParOf" srcId="{3C57C69D-3668-BD45-999D-080C579EEAD3}" destId="{15B5138D-6CC5-2946-B153-930DCD63DE6D}" srcOrd="1" destOrd="0" presId="urn:microsoft.com/office/officeart/2005/8/layout/hierarchy1"/>
    <dgm:cxn modelId="{8D141F63-CFE6-E64C-97AA-42C59F5097E2}" type="presParOf" srcId="{27669F94-08A3-7141-A8AC-2ADB30E9DC75}" destId="{D8912DDE-D88B-6E43-9C90-541BC350F105}" srcOrd="6" destOrd="0" presId="urn:microsoft.com/office/officeart/2005/8/layout/hierarchy1"/>
    <dgm:cxn modelId="{BF1172D7-920E-3345-9F75-78BA04E211AC}" type="presParOf" srcId="{27669F94-08A3-7141-A8AC-2ADB30E9DC75}" destId="{B655BCA8-B86F-3D47-B179-19EE7AF94763}" srcOrd="7" destOrd="0" presId="urn:microsoft.com/office/officeart/2005/8/layout/hierarchy1"/>
    <dgm:cxn modelId="{E2E6B705-375D-604A-A05A-3F4F9B196764}" type="presParOf" srcId="{B655BCA8-B86F-3D47-B179-19EE7AF94763}" destId="{900FCE58-B121-1743-84E8-FB4943FEFB13}" srcOrd="0" destOrd="0" presId="urn:microsoft.com/office/officeart/2005/8/layout/hierarchy1"/>
    <dgm:cxn modelId="{845B4E40-138F-8F49-8CF9-0BC3C6D8FC99}" type="presParOf" srcId="{900FCE58-B121-1743-84E8-FB4943FEFB13}" destId="{9E1C6F16-299F-E845-9F9C-EB6E40865ADD}" srcOrd="0" destOrd="0" presId="urn:microsoft.com/office/officeart/2005/8/layout/hierarchy1"/>
    <dgm:cxn modelId="{603CDA3F-3C5A-4646-BF3A-013D5F1B699C}" type="presParOf" srcId="{900FCE58-B121-1743-84E8-FB4943FEFB13}" destId="{B8ABC10C-9A9C-5043-B59C-F92200259811}" srcOrd="1" destOrd="0" presId="urn:microsoft.com/office/officeart/2005/8/layout/hierarchy1"/>
    <dgm:cxn modelId="{78B2DF20-F24A-B441-9BD4-C6BC0F6EF0FE}" type="presParOf" srcId="{B655BCA8-B86F-3D47-B179-19EE7AF94763}" destId="{91522A6A-A13E-4C41-954D-BC03611575D5}" srcOrd="1" destOrd="0" presId="urn:microsoft.com/office/officeart/2005/8/layout/hierarchy1"/>
    <dgm:cxn modelId="{3941480F-A1B0-464E-8C52-04E56331FC0E}" type="presParOf" srcId="{27669F94-08A3-7141-A8AC-2ADB30E9DC75}" destId="{8DC56980-3BC9-A247-9E61-A9123C987170}" srcOrd="8" destOrd="0" presId="urn:microsoft.com/office/officeart/2005/8/layout/hierarchy1"/>
    <dgm:cxn modelId="{6C14E0F3-F289-B749-9C42-7CF783D026EE}" type="presParOf" srcId="{27669F94-08A3-7141-A8AC-2ADB30E9DC75}" destId="{1BE71868-3381-404E-826D-80962F8BC3BC}" srcOrd="9" destOrd="0" presId="urn:microsoft.com/office/officeart/2005/8/layout/hierarchy1"/>
    <dgm:cxn modelId="{FAE7BEE0-BE84-E344-AF6C-94B4A213B0C6}" type="presParOf" srcId="{1BE71868-3381-404E-826D-80962F8BC3BC}" destId="{4D71D722-7556-B54C-87A0-D23BB31F4A27}" srcOrd="0" destOrd="0" presId="urn:microsoft.com/office/officeart/2005/8/layout/hierarchy1"/>
    <dgm:cxn modelId="{EE5A8DE0-A1AB-FF44-8775-8670BC7CE703}" type="presParOf" srcId="{4D71D722-7556-B54C-87A0-D23BB31F4A27}" destId="{C1A7BE29-92AE-764D-ACA3-8E39B5E52A57}" srcOrd="0" destOrd="0" presId="urn:microsoft.com/office/officeart/2005/8/layout/hierarchy1"/>
    <dgm:cxn modelId="{3417F903-E872-4F4D-8727-EF0DAD86CC7A}" type="presParOf" srcId="{4D71D722-7556-B54C-87A0-D23BB31F4A27}" destId="{2AB9E80A-5687-B34B-A98C-2FC98487E13C}" srcOrd="1" destOrd="0" presId="urn:microsoft.com/office/officeart/2005/8/layout/hierarchy1"/>
    <dgm:cxn modelId="{5A31B618-D76F-A949-8570-40ED28231A40}" type="presParOf" srcId="{1BE71868-3381-404E-826D-80962F8BC3BC}" destId="{ED847E84-2911-DD41-9798-99935FA86C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FBDC93-C5B2-0749-A5A4-4447FFF7452A}" type="doc">
      <dgm:prSet loTypeId="urn:microsoft.com/office/officeart/2005/8/layout/hierarchy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93D7BFE-8281-D04C-8529-85A95F3CB52D}">
      <dgm:prSet phldrT="[文本]"/>
      <dgm:spPr/>
      <dgm:t>
        <a:bodyPr/>
        <a:lstStyle/>
        <a:p>
          <a:r>
            <a:rPr lang="zh-CN" altLang="en-US" dirty="0" smtClean="0"/>
            <a:t>费用成本</a:t>
          </a:r>
          <a:endParaRPr lang="zh-CN" altLang="en-US" dirty="0"/>
        </a:p>
      </dgm:t>
    </dgm:pt>
    <dgm:pt modelId="{6422903B-8DCE-0E49-B2CC-1A1A34CBF345}" type="par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C3818E77-D8C9-0A4C-860F-FDCB710F1F87}" type="sib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982D43B5-41B0-8B44-9F18-A6580E6C81F2}">
      <dgm:prSet phldrT="[文本]"/>
      <dgm:spPr/>
      <dgm:t>
        <a:bodyPr/>
        <a:lstStyle/>
        <a:p>
          <a:r>
            <a:rPr lang="zh-CN" altLang="en-US" dirty="0" smtClean="0"/>
            <a:t>低费用</a:t>
          </a:r>
          <a:endParaRPr lang="zh-CN" altLang="en-US" dirty="0"/>
        </a:p>
      </dgm:t>
    </dgm:pt>
    <dgm:pt modelId="{F2AE3AD0-841A-8947-A749-0BDFBB7436EC}" type="par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F7D2C438-FA9D-9743-8FD0-56B401EE2288}" type="sib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5CD7BEE0-C92A-4941-8BFB-B74818829709}">
      <dgm:prSet phldrT="[文本]"/>
      <dgm:spPr/>
      <dgm:t>
        <a:bodyPr/>
        <a:lstStyle/>
        <a:p>
          <a:r>
            <a:rPr lang="zh-CN" altLang="en-US" dirty="0" smtClean="0"/>
            <a:t>中费用</a:t>
          </a:r>
          <a:endParaRPr lang="zh-CN" altLang="en-US" dirty="0"/>
        </a:p>
      </dgm:t>
    </dgm:pt>
    <dgm:pt modelId="{CA1A9B77-31DA-F44D-886A-047594B6C5A1}" type="par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B42E3DD8-DECB-3442-8F9D-81CC7F277966}" type="sib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3F06FEDB-F133-E74B-9588-F4BD5B7C675B}">
      <dgm:prSet/>
      <dgm:spPr/>
      <dgm:t>
        <a:bodyPr/>
        <a:lstStyle/>
        <a:p>
          <a:r>
            <a:rPr lang="zh-CN" altLang="en-US" dirty="0" smtClean="0"/>
            <a:t>高费用</a:t>
          </a:r>
          <a:endParaRPr lang="zh-CN" altLang="en-US" dirty="0"/>
        </a:p>
      </dgm:t>
    </dgm:pt>
    <dgm:pt modelId="{43D2F69C-6F48-7A40-B842-DF3B96DB99AC}" type="par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0E29D876-8FFB-D240-BF4F-E7F3D7EBF701}" type="sib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E61580DF-9FB4-C24D-A05D-B772583C3995}" type="pres">
      <dgm:prSet presAssocID="{E1FBDC93-C5B2-0749-A5A4-4447FFF745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C2EA43-D509-AA46-9EC1-D2086E2F5130}" type="pres">
      <dgm:prSet presAssocID="{D93D7BFE-8281-D04C-8529-85A95F3CB52D}" presName="hierRoot1" presStyleCnt="0"/>
      <dgm:spPr/>
    </dgm:pt>
    <dgm:pt modelId="{D99311E6-C922-9041-9825-CF1B6B3B30E2}" type="pres">
      <dgm:prSet presAssocID="{D93D7BFE-8281-D04C-8529-85A95F3CB52D}" presName="composite" presStyleCnt="0"/>
      <dgm:spPr/>
    </dgm:pt>
    <dgm:pt modelId="{26F99E65-1E5C-B340-8A3C-F2BF09B897EF}" type="pres">
      <dgm:prSet presAssocID="{D93D7BFE-8281-D04C-8529-85A95F3CB52D}" presName="background" presStyleLbl="node0" presStyleIdx="0" presStyleCnt="1"/>
      <dgm:spPr/>
    </dgm:pt>
    <dgm:pt modelId="{E04AB807-D110-3A44-91E7-14C05DAB0FFA}" type="pres">
      <dgm:prSet presAssocID="{D93D7BFE-8281-D04C-8529-85A95F3CB52D}" presName="text" presStyleLbl="fgAcc0" presStyleIdx="0" presStyleCnt="1" custScaleX="20757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669F94-08A3-7141-A8AC-2ADB30E9DC75}" type="pres">
      <dgm:prSet presAssocID="{D93D7BFE-8281-D04C-8529-85A95F3CB52D}" presName="hierChild2" presStyleCnt="0"/>
      <dgm:spPr/>
    </dgm:pt>
    <dgm:pt modelId="{B0E39D64-E013-4144-893E-5045C8DCEB97}" type="pres">
      <dgm:prSet presAssocID="{F2AE3AD0-841A-8947-A749-0BDFBB7436EC}" presName="Name10" presStyleLbl="parChTrans1D2" presStyleIdx="0" presStyleCnt="3"/>
      <dgm:spPr/>
    </dgm:pt>
    <dgm:pt modelId="{9681EF80-654F-BA43-8721-57B79B1D2EC5}" type="pres">
      <dgm:prSet presAssocID="{982D43B5-41B0-8B44-9F18-A6580E6C81F2}" presName="hierRoot2" presStyleCnt="0"/>
      <dgm:spPr/>
    </dgm:pt>
    <dgm:pt modelId="{A0897EBF-F5B2-C249-B6A3-4FE5B27964E0}" type="pres">
      <dgm:prSet presAssocID="{982D43B5-41B0-8B44-9F18-A6580E6C81F2}" presName="composite2" presStyleCnt="0"/>
      <dgm:spPr/>
    </dgm:pt>
    <dgm:pt modelId="{59E16E18-BFC6-424C-B59C-1D003BDCBA28}" type="pres">
      <dgm:prSet presAssocID="{982D43B5-41B0-8B44-9F18-A6580E6C81F2}" presName="background2" presStyleLbl="node2" presStyleIdx="0" presStyleCnt="3"/>
      <dgm:spPr/>
    </dgm:pt>
    <dgm:pt modelId="{CDF4BA39-599F-C149-BCB6-CAC1D2B2CC78}" type="pres">
      <dgm:prSet presAssocID="{982D43B5-41B0-8B44-9F18-A6580E6C81F2}" presName="text2" presStyleLbl="fgAcc2" presStyleIdx="0" presStyleCnt="3" custScaleX="1216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CB2AA6-5B71-2641-AA4F-5CD5CECEE76A}" type="pres">
      <dgm:prSet presAssocID="{982D43B5-41B0-8B44-9F18-A6580E6C81F2}" presName="hierChild3" presStyleCnt="0"/>
      <dgm:spPr/>
    </dgm:pt>
    <dgm:pt modelId="{097B70C2-E574-554C-BC15-ACE0CDF4BDBB}" type="pres">
      <dgm:prSet presAssocID="{CA1A9B77-31DA-F44D-886A-047594B6C5A1}" presName="Name10" presStyleLbl="parChTrans1D2" presStyleIdx="1" presStyleCnt="3"/>
      <dgm:spPr/>
    </dgm:pt>
    <dgm:pt modelId="{1434BAB6-8844-7E48-8B3C-CA4635DC1DD9}" type="pres">
      <dgm:prSet presAssocID="{5CD7BEE0-C92A-4941-8BFB-B74818829709}" presName="hierRoot2" presStyleCnt="0"/>
      <dgm:spPr/>
    </dgm:pt>
    <dgm:pt modelId="{CB9D3C3D-67C9-0A4F-BEA5-0CF5A56718E2}" type="pres">
      <dgm:prSet presAssocID="{5CD7BEE0-C92A-4941-8BFB-B74818829709}" presName="composite2" presStyleCnt="0"/>
      <dgm:spPr/>
    </dgm:pt>
    <dgm:pt modelId="{D37E7056-82BE-1E49-806E-2BD8E5D72FCB}" type="pres">
      <dgm:prSet presAssocID="{5CD7BEE0-C92A-4941-8BFB-B74818829709}" presName="background2" presStyleLbl="node2" presStyleIdx="1" presStyleCnt="3"/>
      <dgm:spPr/>
    </dgm:pt>
    <dgm:pt modelId="{0A80BE62-DDE8-D94D-B70B-C42113516AD0}" type="pres">
      <dgm:prSet presAssocID="{5CD7BEE0-C92A-4941-8BFB-B74818829709}" presName="text2" presStyleLbl="fgAcc2" presStyleIdx="1" presStyleCnt="3" custScaleX="1216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289072-70BF-764B-85FD-FDC8DBE0DFBE}" type="pres">
      <dgm:prSet presAssocID="{5CD7BEE0-C92A-4941-8BFB-B74818829709}" presName="hierChild3" presStyleCnt="0"/>
      <dgm:spPr/>
    </dgm:pt>
    <dgm:pt modelId="{4B33C30A-A551-D549-9A2A-974FEB23E3C8}" type="pres">
      <dgm:prSet presAssocID="{43D2F69C-6F48-7A40-B842-DF3B96DB99AC}" presName="Name10" presStyleLbl="parChTrans1D2" presStyleIdx="2" presStyleCnt="3"/>
      <dgm:spPr/>
    </dgm:pt>
    <dgm:pt modelId="{3C57C69D-3668-BD45-999D-080C579EEAD3}" type="pres">
      <dgm:prSet presAssocID="{3F06FEDB-F133-E74B-9588-F4BD5B7C675B}" presName="hierRoot2" presStyleCnt="0"/>
      <dgm:spPr/>
    </dgm:pt>
    <dgm:pt modelId="{19CE01F5-4182-AF4D-A289-9DA6FB47D0A8}" type="pres">
      <dgm:prSet presAssocID="{3F06FEDB-F133-E74B-9588-F4BD5B7C675B}" presName="composite2" presStyleCnt="0"/>
      <dgm:spPr/>
    </dgm:pt>
    <dgm:pt modelId="{EFA41EAD-51E1-D84A-9E07-701F48714787}" type="pres">
      <dgm:prSet presAssocID="{3F06FEDB-F133-E74B-9588-F4BD5B7C675B}" presName="background2" presStyleLbl="node2" presStyleIdx="2" presStyleCnt="3"/>
      <dgm:spPr/>
    </dgm:pt>
    <dgm:pt modelId="{803757C2-CACF-4D48-9540-E3DBF1186259}" type="pres">
      <dgm:prSet presAssocID="{3F06FEDB-F133-E74B-9588-F4BD5B7C675B}" presName="text2" presStyleLbl="fgAcc2" presStyleIdx="2" presStyleCnt="3" custScaleX="1261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B5138D-6CC5-2946-B153-930DCD63DE6D}" type="pres">
      <dgm:prSet presAssocID="{3F06FEDB-F133-E74B-9588-F4BD5B7C675B}" presName="hierChild3" presStyleCnt="0"/>
      <dgm:spPr/>
    </dgm:pt>
  </dgm:ptLst>
  <dgm:cxnLst>
    <dgm:cxn modelId="{4E5F4D30-9C76-D04B-B3E4-8A5E9D02F3BC}" srcId="{E1FBDC93-C5B2-0749-A5A4-4447FFF7452A}" destId="{D93D7BFE-8281-D04C-8529-85A95F3CB52D}" srcOrd="0" destOrd="0" parTransId="{6422903B-8DCE-0E49-B2CC-1A1A34CBF345}" sibTransId="{C3818E77-D8C9-0A4C-860F-FDCB710F1F87}"/>
    <dgm:cxn modelId="{9F702CC7-E33F-BC43-A088-052DE219F53E}" type="presOf" srcId="{982D43B5-41B0-8B44-9F18-A6580E6C81F2}" destId="{CDF4BA39-599F-C149-BCB6-CAC1D2B2CC78}" srcOrd="0" destOrd="0" presId="urn:microsoft.com/office/officeart/2005/8/layout/hierarchy1"/>
    <dgm:cxn modelId="{5EFA3574-319E-FB4B-8ACE-BF25D4B94172}" type="presOf" srcId="{D93D7BFE-8281-D04C-8529-85A95F3CB52D}" destId="{E04AB807-D110-3A44-91E7-14C05DAB0FFA}" srcOrd="0" destOrd="0" presId="urn:microsoft.com/office/officeart/2005/8/layout/hierarchy1"/>
    <dgm:cxn modelId="{86A1CFF8-1EA6-2443-93C6-A1CEDAC5C3BC}" srcId="{D93D7BFE-8281-D04C-8529-85A95F3CB52D}" destId="{3F06FEDB-F133-E74B-9588-F4BD5B7C675B}" srcOrd="2" destOrd="0" parTransId="{43D2F69C-6F48-7A40-B842-DF3B96DB99AC}" sibTransId="{0E29D876-8FFB-D240-BF4F-E7F3D7EBF701}"/>
    <dgm:cxn modelId="{5D65953B-2A75-2A4B-A9C0-A7BFB13C5C84}" srcId="{D93D7BFE-8281-D04C-8529-85A95F3CB52D}" destId="{982D43B5-41B0-8B44-9F18-A6580E6C81F2}" srcOrd="0" destOrd="0" parTransId="{F2AE3AD0-841A-8947-A749-0BDFBB7436EC}" sibTransId="{F7D2C438-FA9D-9743-8FD0-56B401EE2288}"/>
    <dgm:cxn modelId="{B0205FCC-609D-CB4B-A2EB-D9E041A3F466}" type="presOf" srcId="{3F06FEDB-F133-E74B-9588-F4BD5B7C675B}" destId="{803757C2-CACF-4D48-9540-E3DBF1186259}" srcOrd="0" destOrd="0" presId="urn:microsoft.com/office/officeart/2005/8/layout/hierarchy1"/>
    <dgm:cxn modelId="{E694EEF0-142B-A94C-A090-88AA608707C9}" type="presOf" srcId="{F2AE3AD0-841A-8947-A749-0BDFBB7436EC}" destId="{B0E39D64-E013-4144-893E-5045C8DCEB97}" srcOrd="0" destOrd="0" presId="urn:microsoft.com/office/officeart/2005/8/layout/hierarchy1"/>
    <dgm:cxn modelId="{49176779-6209-BF48-977F-4CD2BB5DB761}" type="presOf" srcId="{5CD7BEE0-C92A-4941-8BFB-B74818829709}" destId="{0A80BE62-DDE8-D94D-B70B-C42113516AD0}" srcOrd="0" destOrd="0" presId="urn:microsoft.com/office/officeart/2005/8/layout/hierarchy1"/>
    <dgm:cxn modelId="{92312B17-F0A8-334E-AB94-20EA73538E18}" srcId="{D93D7BFE-8281-D04C-8529-85A95F3CB52D}" destId="{5CD7BEE0-C92A-4941-8BFB-B74818829709}" srcOrd="1" destOrd="0" parTransId="{CA1A9B77-31DA-F44D-886A-047594B6C5A1}" sibTransId="{B42E3DD8-DECB-3442-8F9D-81CC7F277966}"/>
    <dgm:cxn modelId="{5FAED655-D9DF-5340-94C5-FE0CEEBFB1B6}" type="presOf" srcId="{E1FBDC93-C5B2-0749-A5A4-4447FFF7452A}" destId="{E61580DF-9FB4-C24D-A05D-B772583C3995}" srcOrd="0" destOrd="0" presId="urn:microsoft.com/office/officeart/2005/8/layout/hierarchy1"/>
    <dgm:cxn modelId="{9AF6F4C8-151A-E044-B60F-1BA1897BB0AD}" type="presOf" srcId="{CA1A9B77-31DA-F44D-886A-047594B6C5A1}" destId="{097B70C2-E574-554C-BC15-ACE0CDF4BDBB}" srcOrd="0" destOrd="0" presId="urn:microsoft.com/office/officeart/2005/8/layout/hierarchy1"/>
    <dgm:cxn modelId="{19B097BC-353A-E742-B139-6ED980B5880D}" type="presOf" srcId="{43D2F69C-6F48-7A40-B842-DF3B96DB99AC}" destId="{4B33C30A-A551-D549-9A2A-974FEB23E3C8}" srcOrd="0" destOrd="0" presId="urn:microsoft.com/office/officeart/2005/8/layout/hierarchy1"/>
    <dgm:cxn modelId="{17F5102A-51F2-F545-ACEF-255B977AD4D8}" type="presParOf" srcId="{E61580DF-9FB4-C24D-A05D-B772583C3995}" destId="{32C2EA43-D509-AA46-9EC1-D2086E2F5130}" srcOrd="0" destOrd="0" presId="urn:microsoft.com/office/officeart/2005/8/layout/hierarchy1"/>
    <dgm:cxn modelId="{DA436F2D-69A9-F74B-ACC4-3D8B75F7AFD4}" type="presParOf" srcId="{32C2EA43-D509-AA46-9EC1-D2086E2F5130}" destId="{D99311E6-C922-9041-9825-CF1B6B3B30E2}" srcOrd="0" destOrd="0" presId="urn:microsoft.com/office/officeart/2005/8/layout/hierarchy1"/>
    <dgm:cxn modelId="{D618CC0A-8E29-9042-94C7-8828D989294F}" type="presParOf" srcId="{D99311E6-C922-9041-9825-CF1B6B3B30E2}" destId="{26F99E65-1E5C-B340-8A3C-F2BF09B897EF}" srcOrd="0" destOrd="0" presId="urn:microsoft.com/office/officeart/2005/8/layout/hierarchy1"/>
    <dgm:cxn modelId="{73E3A108-101C-DB49-824C-9664824B8AAA}" type="presParOf" srcId="{D99311E6-C922-9041-9825-CF1B6B3B30E2}" destId="{E04AB807-D110-3A44-91E7-14C05DAB0FFA}" srcOrd="1" destOrd="0" presId="urn:microsoft.com/office/officeart/2005/8/layout/hierarchy1"/>
    <dgm:cxn modelId="{3A8B022B-62F7-9540-BF3E-04914B48ABD8}" type="presParOf" srcId="{32C2EA43-D509-AA46-9EC1-D2086E2F5130}" destId="{27669F94-08A3-7141-A8AC-2ADB30E9DC75}" srcOrd="1" destOrd="0" presId="urn:microsoft.com/office/officeart/2005/8/layout/hierarchy1"/>
    <dgm:cxn modelId="{45360169-D9CB-AB4E-BF8B-8772112CEF44}" type="presParOf" srcId="{27669F94-08A3-7141-A8AC-2ADB30E9DC75}" destId="{B0E39D64-E013-4144-893E-5045C8DCEB97}" srcOrd="0" destOrd="0" presId="urn:microsoft.com/office/officeart/2005/8/layout/hierarchy1"/>
    <dgm:cxn modelId="{E10D9B9F-B989-CC47-A9A0-909E7828C1A6}" type="presParOf" srcId="{27669F94-08A3-7141-A8AC-2ADB30E9DC75}" destId="{9681EF80-654F-BA43-8721-57B79B1D2EC5}" srcOrd="1" destOrd="0" presId="urn:microsoft.com/office/officeart/2005/8/layout/hierarchy1"/>
    <dgm:cxn modelId="{BC2C6837-008B-A64E-8DC0-9690C518ADF5}" type="presParOf" srcId="{9681EF80-654F-BA43-8721-57B79B1D2EC5}" destId="{A0897EBF-F5B2-C249-B6A3-4FE5B27964E0}" srcOrd="0" destOrd="0" presId="urn:microsoft.com/office/officeart/2005/8/layout/hierarchy1"/>
    <dgm:cxn modelId="{ECD498CD-E151-294F-BB46-11F6B9AD3D64}" type="presParOf" srcId="{A0897EBF-F5B2-C249-B6A3-4FE5B27964E0}" destId="{59E16E18-BFC6-424C-B59C-1D003BDCBA28}" srcOrd="0" destOrd="0" presId="urn:microsoft.com/office/officeart/2005/8/layout/hierarchy1"/>
    <dgm:cxn modelId="{92F06CFF-FDAA-2E42-B528-D347DCB173E9}" type="presParOf" srcId="{A0897EBF-F5B2-C249-B6A3-4FE5B27964E0}" destId="{CDF4BA39-599F-C149-BCB6-CAC1D2B2CC78}" srcOrd="1" destOrd="0" presId="urn:microsoft.com/office/officeart/2005/8/layout/hierarchy1"/>
    <dgm:cxn modelId="{622E6F2A-D24C-5E40-BD83-45E793ACE84B}" type="presParOf" srcId="{9681EF80-654F-BA43-8721-57B79B1D2EC5}" destId="{07CB2AA6-5B71-2641-AA4F-5CD5CECEE76A}" srcOrd="1" destOrd="0" presId="urn:microsoft.com/office/officeart/2005/8/layout/hierarchy1"/>
    <dgm:cxn modelId="{D7F6EA21-5677-9447-A620-53BC6B44EC30}" type="presParOf" srcId="{27669F94-08A3-7141-A8AC-2ADB30E9DC75}" destId="{097B70C2-E574-554C-BC15-ACE0CDF4BDBB}" srcOrd="2" destOrd="0" presId="urn:microsoft.com/office/officeart/2005/8/layout/hierarchy1"/>
    <dgm:cxn modelId="{2D56476B-BE67-5A45-88C9-CCD87342FF69}" type="presParOf" srcId="{27669F94-08A3-7141-A8AC-2ADB30E9DC75}" destId="{1434BAB6-8844-7E48-8B3C-CA4635DC1DD9}" srcOrd="3" destOrd="0" presId="urn:microsoft.com/office/officeart/2005/8/layout/hierarchy1"/>
    <dgm:cxn modelId="{8CF20A42-BA8F-144D-AC30-BEA893E5A870}" type="presParOf" srcId="{1434BAB6-8844-7E48-8B3C-CA4635DC1DD9}" destId="{CB9D3C3D-67C9-0A4F-BEA5-0CF5A56718E2}" srcOrd="0" destOrd="0" presId="urn:microsoft.com/office/officeart/2005/8/layout/hierarchy1"/>
    <dgm:cxn modelId="{C9C70E8F-50ED-F84E-A65A-E4B11A5AEAA7}" type="presParOf" srcId="{CB9D3C3D-67C9-0A4F-BEA5-0CF5A56718E2}" destId="{D37E7056-82BE-1E49-806E-2BD8E5D72FCB}" srcOrd="0" destOrd="0" presId="urn:microsoft.com/office/officeart/2005/8/layout/hierarchy1"/>
    <dgm:cxn modelId="{9DB05645-1229-E149-A643-C264B4BF73B5}" type="presParOf" srcId="{CB9D3C3D-67C9-0A4F-BEA5-0CF5A56718E2}" destId="{0A80BE62-DDE8-D94D-B70B-C42113516AD0}" srcOrd="1" destOrd="0" presId="urn:microsoft.com/office/officeart/2005/8/layout/hierarchy1"/>
    <dgm:cxn modelId="{DFAAB29B-CD04-0144-A946-7773D6EE8AFB}" type="presParOf" srcId="{1434BAB6-8844-7E48-8B3C-CA4635DC1DD9}" destId="{3C289072-70BF-764B-85FD-FDC8DBE0DFBE}" srcOrd="1" destOrd="0" presId="urn:microsoft.com/office/officeart/2005/8/layout/hierarchy1"/>
    <dgm:cxn modelId="{26A1A924-03D6-6347-A517-E5FB43776884}" type="presParOf" srcId="{27669F94-08A3-7141-A8AC-2ADB30E9DC75}" destId="{4B33C30A-A551-D549-9A2A-974FEB23E3C8}" srcOrd="4" destOrd="0" presId="urn:microsoft.com/office/officeart/2005/8/layout/hierarchy1"/>
    <dgm:cxn modelId="{2239729D-B563-D243-928A-FF17C5CB50E3}" type="presParOf" srcId="{27669F94-08A3-7141-A8AC-2ADB30E9DC75}" destId="{3C57C69D-3668-BD45-999D-080C579EEAD3}" srcOrd="5" destOrd="0" presId="urn:microsoft.com/office/officeart/2005/8/layout/hierarchy1"/>
    <dgm:cxn modelId="{F59D5B74-F2D4-3649-A35C-97D89C04E4CF}" type="presParOf" srcId="{3C57C69D-3668-BD45-999D-080C579EEAD3}" destId="{19CE01F5-4182-AF4D-A289-9DA6FB47D0A8}" srcOrd="0" destOrd="0" presId="urn:microsoft.com/office/officeart/2005/8/layout/hierarchy1"/>
    <dgm:cxn modelId="{F6C10C36-ED6D-7246-93F4-573B18C0E290}" type="presParOf" srcId="{19CE01F5-4182-AF4D-A289-9DA6FB47D0A8}" destId="{EFA41EAD-51E1-D84A-9E07-701F48714787}" srcOrd="0" destOrd="0" presId="urn:microsoft.com/office/officeart/2005/8/layout/hierarchy1"/>
    <dgm:cxn modelId="{24D0D09C-8693-AF4C-BC3B-508121B407E2}" type="presParOf" srcId="{19CE01F5-4182-AF4D-A289-9DA6FB47D0A8}" destId="{803757C2-CACF-4D48-9540-E3DBF1186259}" srcOrd="1" destOrd="0" presId="urn:microsoft.com/office/officeart/2005/8/layout/hierarchy1"/>
    <dgm:cxn modelId="{5C0D5D13-72BB-524C-AC4F-5E0DD74CBE06}" type="presParOf" srcId="{3C57C69D-3668-BD45-999D-080C579EEAD3}" destId="{15B5138D-6CC5-2946-B153-930DCD63DE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41D7E-C234-1B4A-BFCA-1E14AA8F4E40}">
      <dsp:nvSpPr>
        <dsp:cNvPr id="0" name=""/>
        <dsp:cNvSpPr/>
      </dsp:nvSpPr>
      <dsp:spPr>
        <a:xfrm>
          <a:off x="5369439" y="2188902"/>
          <a:ext cx="362210" cy="172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71"/>
              </a:lnTo>
              <a:lnTo>
                <a:pt x="362210" y="117471"/>
              </a:lnTo>
              <a:lnTo>
                <a:pt x="362210" y="172379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CD9153-546C-4E40-8295-E26DABEA5C33}">
      <dsp:nvSpPr>
        <dsp:cNvPr id="0" name=""/>
        <dsp:cNvSpPr/>
      </dsp:nvSpPr>
      <dsp:spPr>
        <a:xfrm>
          <a:off x="5007229" y="2188902"/>
          <a:ext cx="362210" cy="172379"/>
        </a:xfrm>
        <a:custGeom>
          <a:avLst/>
          <a:gdLst/>
          <a:ahLst/>
          <a:cxnLst/>
          <a:rect l="0" t="0" r="0" b="0"/>
          <a:pathLst>
            <a:path>
              <a:moveTo>
                <a:pt x="362210" y="0"/>
              </a:moveTo>
              <a:lnTo>
                <a:pt x="362210" y="117471"/>
              </a:lnTo>
              <a:lnTo>
                <a:pt x="0" y="117471"/>
              </a:lnTo>
              <a:lnTo>
                <a:pt x="0" y="172379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D7A0D-3EDE-2B45-AC69-5901B5A75C70}">
      <dsp:nvSpPr>
        <dsp:cNvPr id="0" name=""/>
        <dsp:cNvSpPr/>
      </dsp:nvSpPr>
      <dsp:spPr>
        <a:xfrm>
          <a:off x="3015071" y="1640154"/>
          <a:ext cx="2354367" cy="172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71"/>
              </a:lnTo>
              <a:lnTo>
                <a:pt x="2354367" y="117471"/>
              </a:lnTo>
              <a:lnTo>
                <a:pt x="2354367" y="17237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41CABF-81D7-1542-A688-90E0D1C403FC}">
      <dsp:nvSpPr>
        <dsp:cNvPr id="0" name=""/>
        <dsp:cNvSpPr/>
      </dsp:nvSpPr>
      <dsp:spPr>
        <a:xfrm>
          <a:off x="4237088" y="2188902"/>
          <a:ext cx="91440" cy="1723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379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7E9E2-7A25-D446-A63F-310279B2ACBC}">
      <dsp:nvSpPr>
        <dsp:cNvPr id="0" name=""/>
        <dsp:cNvSpPr/>
      </dsp:nvSpPr>
      <dsp:spPr>
        <a:xfrm>
          <a:off x="3015071" y="1640154"/>
          <a:ext cx="1267736" cy="172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71"/>
              </a:lnTo>
              <a:lnTo>
                <a:pt x="1267736" y="117471"/>
              </a:lnTo>
              <a:lnTo>
                <a:pt x="1267736" y="17237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500D5-B7EE-6A4B-92DB-A8E3111C561F}">
      <dsp:nvSpPr>
        <dsp:cNvPr id="0" name=""/>
        <dsp:cNvSpPr/>
      </dsp:nvSpPr>
      <dsp:spPr>
        <a:xfrm>
          <a:off x="3015071" y="1640154"/>
          <a:ext cx="543315" cy="172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71"/>
              </a:lnTo>
              <a:lnTo>
                <a:pt x="543315" y="117471"/>
              </a:lnTo>
              <a:lnTo>
                <a:pt x="543315" y="17237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D479A-3CB1-6745-90EC-22AFCC83B4BC}">
      <dsp:nvSpPr>
        <dsp:cNvPr id="0" name=""/>
        <dsp:cNvSpPr/>
      </dsp:nvSpPr>
      <dsp:spPr>
        <a:xfrm>
          <a:off x="2833966" y="1640154"/>
          <a:ext cx="181105" cy="172379"/>
        </a:xfrm>
        <a:custGeom>
          <a:avLst/>
          <a:gdLst/>
          <a:ahLst/>
          <a:cxnLst/>
          <a:rect l="0" t="0" r="0" b="0"/>
          <a:pathLst>
            <a:path>
              <a:moveTo>
                <a:pt x="181105" y="0"/>
              </a:moveTo>
              <a:lnTo>
                <a:pt x="181105" y="117471"/>
              </a:lnTo>
              <a:lnTo>
                <a:pt x="0" y="117471"/>
              </a:lnTo>
              <a:lnTo>
                <a:pt x="0" y="17237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3C30A-A551-D549-9A2A-974FEB23E3C8}">
      <dsp:nvSpPr>
        <dsp:cNvPr id="0" name=""/>
        <dsp:cNvSpPr/>
      </dsp:nvSpPr>
      <dsp:spPr>
        <a:xfrm>
          <a:off x="2109545" y="1640154"/>
          <a:ext cx="905526" cy="172379"/>
        </a:xfrm>
        <a:custGeom>
          <a:avLst/>
          <a:gdLst/>
          <a:ahLst/>
          <a:cxnLst/>
          <a:rect l="0" t="0" r="0" b="0"/>
          <a:pathLst>
            <a:path>
              <a:moveTo>
                <a:pt x="905526" y="0"/>
              </a:moveTo>
              <a:lnTo>
                <a:pt x="905526" y="117471"/>
              </a:lnTo>
              <a:lnTo>
                <a:pt x="0" y="117471"/>
              </a:lnTo>
              <a:lnTo>
                <a:pt x="0" y="17237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EFA7F-0E18-2445-B3E6-DB50499D2F52}">
      <dsp:nvSpPr>
        <dsp:cNvPr id="0" name=""/>
        <dsp:cNvSpPr/>
      </dsp:nvSpPr>
      <dsp:spPr>
        <a:xfrm>
          <a:off x="1385124" y="2188902"/>
          <a:ext cx="1086631" cy="172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71"/>
              </a:lnTo>
              <a:lnTo>
                <a:pt x="1086631" y="117471"/>
              </a:lnTo>
              <a:lnTo>
                <a:pt x="1086631" y="172379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07474-EF96-CF42-81A5-ECA4CBB95E96}">
      <dsp:nvSpPr>
        <dsp:cNvPr id="0" name=""/>
        <dsp:cNvSpPr/>
      </dsp:nvSpPr>
      <dsp:spPr>
        <a:xfrm>
          <a:off x="1385124" y="2188902"/>
          <a:ext cx="362210" cy="172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71"/>
              </a:lnTo>
              <a:lnTo>
                <a:pt x="362210" y="117471"/>
              </a:lnTo>
              <a:lnTo>
                <a:pt x="362210" y="172379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4BD9B-1103-8547-B719-B926627F191E}">
      <dsp:nvSpPr>
        <dsp:cNvPr id="0" name=""/>
        <dsp:cNvSpPr/>
      </dsp:nvSpPr>
      <dsp:spPr>
        <a:xfrm>
          <a:off x="1022914" y="2188902"/>
          <a:ext cx="362210" cy="172379"/>
        </a:xfrm>
        <a:custGeom>
          <a:avLst/>
          <a:gdLst/>
          <a:ahLst/>
          <a:cxnLst/>
          <a:rect l="0" t="0" r="0" b="0"/>
          <a:pathLst>
            <a:path>
              <a:moveTo>
                <a:pt x="362210" y="0"/>
              </a:moveTo>
              <a:lnTo>
                <a:pt x="362210" y="117471"/>
              </a:lnTo>
              <a:lnTo>
                <a:pt x="0" y="117471"/>
              </a:lnTo>
              <a:lnTo>
                <a:pt x="0" y="172379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E0F22-107C-DD40-B596-0CCDDEA49D68}">
      <dsp:nvSpPr>
        <dsp:cNvPr id="0" name=""/>
        <dsp:cNvSpPr/>
      </dsp:nvSpPr>
      <dsp:spPr>
        <a:xfrm>
          <a:off x="298493" y="2188902"/>
          <a:ext cx="1086631" cy="172379"/>
        </a:xfrm>
        <a:custGeom>
          <a:avLst/>
          <a:gdLst/>
          <a:ahLst/>
          <a:cxnLst/>
          <a:rect l="0" t="0" r="0" b="0"/>
          <a:pathLst>
            <a:path>
              <a:moveTo>
                <a:pt x="1086631" y="0"/>
              </a:moveTo>
              <a:lnTo>
                <a:pt x="1086631" y="117471"/>
              </a:lnTo>
              <a:lnTo>
                <a:pt x="0" y="117471"/>
              </a:lnTo>
              <a:lnTo>
                <a:pt x="0" y="172379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B70C2-E574-554C-BC15-ACE0CDF4BDBB}">
      <dsp:nvSpPr>
        <dsp:cNvPr id="0" name=""/>
        <dsp:cNvSpPr/>
      </dsp:nvSpPr>
      <dsp:spPr>
        <a:xfrm>
          <a:off x="1385124" y="1640154"/>
          <a:ext cx="1629947" cy="172379"/>
        </a:xfrm>
        <a:custGeom>
          <a:avLst/>
          <a:gdLst/>
          <a:ahLst/>
          <a:cxnLst/>
          <a:rect l="0" t="0" r="0" b="0"/>
          <a:pathLst>
            <a:path>
              <a:moveTo>
                <a:pt x="1629947" y="0"/>
              </a:moveTo>
              <a:lnTo>
                <a:pt x="1629947" y="117471"/>
              </a:lnTo>
              <a:lnTo>
                <a:pt x="0" y="117471"/>
              </a:lnTo>
              <a:lnTo>
                <a:pt x="0" y="17237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39D64-E013-4144-893E-5045C8DCEB97}">
      <dsp:nvSpPr>
        <dsp:cNvPr id="0" name=""/>
        <dsp:cNvSpPr/>
      </dsp:nvSpPr>
      <dsp:spPr>
        <a:xfrm>
          <a:off x="660703" y="1640154"/>
          <a:ext cx="2354367" cy="172379"/>
        </a:xfrm>
        <a:custGeom>
          <a:avLst/>
          <a:gdLst/>
          <a:ahLst/>
          <a:cxnLst/>
          <a:rect l="0" t="0" r="0" b="0"/>
          <a:pathLst>
            <a:path>
              <a:moveTo>
                <a:pt x="2354367" y="0"/>
              </a:moveTo>
              <a:lnTo>
                <a:pt x="2354367" y="117471"/>
              </a:lnTo>
              <a:lnTo>
                <a:pt x="0" y="117471"/>
              </a:lnTo>
              <a:lnTo>
                <a:pt x="0" y="17237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99E65-1E5C-B340-8A3C-F2BF09B897EF}">
      <dsp:nvSpPr>
        <dsp:cNvPr id="0" name=""/>
        <dsp:cNvSpPr/>
      </dsp:nvSpPr>
      <dsp:spPr>
        <a:xfrm>
          <a:off x="2399926" y="1263784"/>
          <a:ext cx="1230289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4AB807-D110-3A44-91E7-14C05DAB0FFA}">
      <dsp:nvSpPr>
        <dsp:cNvPr id="0" name=""/>
        <dsp:cNvSpPr/>
      </dsp:nvSpPr>
      <dsp:spPr>
        <a:xfrm>
          <a:off x="2465783" y="1326348"/>
          <a:ext cx="1230289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资产纬度</a:t>
          </a:r>
          <a:endParaRPr lang="zh-CN" altLang="en-US" sz="1200" kern="1200" dirty="0"/>
        </a:p>
      </dsp:txBody>
      <dsp:txXfrm>
        <a:off x="2476806" y="1337371"/>
        <a:ext cx="1208243" cy="354323"/>
      </dsp:txXfrm>
    </dsp:sp>
    <dsp:sp modelId="{59E16E18-BFC6-424C-B59C-1D003BDCBA28}">
      <dsp:nvSpPr>
        <dsp:cNvPr id="0" name=""/>
        <dsp:cNvSpPr/>
      </dsp:nvSpPr>
      <dsp:spPr>
        <a:xfrm>
          <a:off x="364349" y="1812533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F4BA39-599F-C149-BCB6-CAC1D2B2CC78}">
      <dsp:nvSpPr>
        <dsp:cNvPr id="0" name=""/>
        <dsp:cNvSpPr/>
      </dsp:nvSpPr>
      <dsp:spPr>
        <a:xfrm>
          <a:off x="430206" y="1875097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股票</a:t>
          </a:r>
          <a:endParaRPr lang="zh-CN" altLang="en-US" sz="1200" kern="1200" dirty="0"/>
        </a:p>
      </dsp:txBody>
      <dsp:txXfrm>
        <a:off x="441229" y="1886120"/>
        <a:ext cx="570662" cy="354323"/>
      </dsp:txXfrm>
    </dsp:sp>
    <dsp:sp modelId="{D37E7056-82BE-1E49-806E-2BD8E5D72FCB}">
      <dsp:nvSpPr>
        <dsp:cNvPr id="0" name=""/>
        <dsp:cNvSpPr/>
      </dsp:nvSpPr>
      <dsp:spPr>
        <a:xfrm>
          <a:off x="1088770" y="1812533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80BE62-DDE8-D94D-B70B-C42113516AD0}">
      <dsp:nvSpPr>
        <dsp:cNvPr id="0" name=""/>
        <dsp:cNvSpPr/>
      </dsp:nvSpPr>
      <dsp:spPr>
        <a:xfrm>
          <a:off x="1154627" y="1875097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混合</a:t>
          </a:r>
          <a:endParaRPr lang="zh-CN" altLang="en-US" sz="1200" kern="1200" dirty="0"/>
        </a:p>
      </dsp:txBody>
      <dsp:txXfrm>
        <a:off x="1165650" y="1886120"/>
        <a:ext cx="570662" cy="354323"/>
      </dsp:txXfrm>
    </dsp:sp>
    <dsp:sp modelId="{B593F76D-7E50-6C47-AAE2-684AD648D23E}">
      <dsp:nvSpPr>
        <dsp:cNvPr id="0" name=""/>
        <dsp:cNvSpPr/>
      </dsp:nvSpPr>
      <dsp:spPr>
        <a:xfrm>
          <a:off x="2139" y="2361282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4AAE09-E165-9748-A9E1-3449024ED310}">
      <dsp:nvSpPr>
        <dsp:cNvPr id="0" name=""/>
        <dsp:cNvSpPr/>
      </dsp:nvSpPr>
      <dsp:spPr>
        <a:xfrm>
          <a:off x="67995" y="2423845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偏股</a:t>
          </a:r>
          <a:endParaRPr lang="zh-CN" altLang="en-US" sz="1200" kern="1200" dirty="0"/>
        </a:p>
      </dsp:txBody>
      <dsp:txXfrm>
        <a:off x="79018" y="2434868"/>
        <a:ext cx="570662" cy="354323"/>
      </dsp:txXfrm>
    </dsp:sp>
    <dsp:sp modelId="{FDEAC689-FC7B-044B-A97A-9789112FEED9}">
      <dsp:nvSpPr>
        <dsp:cNvPr id="0" name=""/>
        <dsp:cNvSpPr/>
      </dsp:nvSpPr>
      <dsp:spPr>
        <a:xfrm>
          <a:off x="726560" y="2361282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690B01-941A-0E46-9625-29D19DC54F66}">
      <dsp:nvSpPr>
        <dsp:cNvPr id="0" name=""/>
        <dsp:cNvSpPr/>
      </dsp:nvSpPr>
      <dsp:spPr>
        <a:xfrm>
          <a:off x="792416" y="2423845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混合</a:t>
          </a:r>
          <a:endParaRPr lang="zh-CN" altLang="en-US" sz="1200" kern="1200" dirty="0"/>
        </a:p>
      </dsp:txBody>
      <dsp:txXfrm>
        <a:off x="803439" y="2434868"/>
        <a:ext cx="570662" cy="354323"/>
      </dsp:txXfrm>
    </dsp:sp>
    <dsp:sp modelId="{DD41DECD-87DC-0746-9105-84ECC6A3F5D5}">
      <dsp:nvSpPr>
        <dsp:cNvPr id="0" name=""/>
        <dsp:cNvSpPr/>
      </dsp:nvSpPr>
      <dsp:spPr>
        <a:xfrm>
          <a:off x="1450981" y="2361282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D85701-28AE-E243-8B10-2DAFC21EE8EE}">
      <dsp:nvSpPr>
        <dsp:cNvPr id="0" name=""/>
        <dsp:cNvSpPr/>
      </dsp:nvSpPr>
      <dsp:spPr>
        <a:xfrm>
          <a:off x="1516837" y="2423845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可转债</a:t>
          </a:r>
          <a:endParaRPr lang="zh-CN" altLang="en-US" sz="1200" kern="1200" dirty="0"/>
        </a:p>
      </dsp:txBody>
      <dsp:txXfrm>
        <a:off x="1527860" y="2434868"/>
        <a:ext cx="570662" cy="354323"/>
      </dsp:txXfrm>
    </dsp:sp>
    <dsp:sp modelId="{7FBFDD98-53CB-6740-85BD-F976FA240A40}">
      <dsp:nvSpPr>
        <dsp:cNvPr id="0" name=""/>
        <dsp:cNvSpPr/>
      </dsp:nvSpPr>
      <dsp:spPr>
        <a:xfrm>
          <a:off x="2175402" y="2361282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EFE709-B9B6-584D-97AD-353E4AA9326C}">
      <dsp:nvSpPr>
        <dsp:cNvPr id="0" name=""/>
        <dsp:cNvSpPr/>
      </dsp:nvSpPr>
      <dsp:spPr>
        <a:xfrm>
          <a:off x="2241258" y="2423845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偏债</a:t>
          </a:r>
          <a:endParaRPr lang="zh-CN" altLang="en-US" sz="1200" kern="1200" dirty="0"/>
        </a:p>
      </dsp:txBody>
      <dsp:txXfrm>
        <a:off x="2252281" y="2434868"/>
        <a:ext cx="570662" cy="354323"/>
      </dsp:txXfrm>
    </dsp:sp>
    <dsp:sp modelId="{EFA41EAD-51E1-D84A-9E07-701F48714787}">
      <dsp:nvSpPr>
        <dsp:cNvPr id="0" name=""/>
        <dsp:cNvSpPr/>
      </dsp:nvSpPr>
      <dsp:spPr>
        <a:xfrm>
          <a:off x="1813191" y="1812533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3757C2-CACF-4D48-9540-E3DBF1186259}">
      <dsp:nvSpPr>
        <dsp:cNvPr id="0" name=""/>
        <dsp:cNvSpPr/>
      </dsp:nvSpPr>
      <dsp:spPr>
        <a:xfrm>
          <a:off x="1879048" y="1875097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/>
            <a:t>债券</a:t>
          </a:r>
          <a:endParaRPr lang="zh-CN" altLang="en-US" sz="1200" kern="1200"/>
        </a:p>
      </dsp:txBody>
      <dsp:txXfrm>
        <a:off x="1890071" y="1886120"/>
        <a:ext cx="570662" cy="354323"/>
      </dsp:txXfrm>
    </dsp:sp>
    <dsp:sp modelId="{CACB6A59-CCF6-3549-8A1A-D95A5B81F9B1}">
      <dsp:nvSpPr>
        <dsp:cNvPr id="0" name=""/>
        <dsp:cNvSpPr/>
      </dsp:nvSpPr>
      <dsp:spPr>
        <a:xfrm>
          <a:off x="2537612" y="1812533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2741CF-49BA-3844-984C-2D6608287DA4}">
      <dsp:nvSpPr>
        <dsp:cNvPr id="0" name=""/>
        <dsp:cNvSpPr/>
      </dsp:nvSpPr>
      <dsp:spPr>
        <a:xfrm>
          <a:off x="2603468" y="1875097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货币</a:t>
          </a:r>
          <a:endParaRPr lang="zh-CN" altLang="en-US" sz="1200" kern="1200" dirty="0"/>
        </a:p>
      </dsp:txBody>
      <dsp:txXfrm>
        <a:off x="2614491" y="1886120"/>
        <a:ext cx="570662" cy="354323"/>
      </dsp:txXfrm>
    </dsp:sp>
    <dsp:sp modelId="{3AADAD4F-A119-8C4E-88CD-9E65EB8E0AA6}">
      <dsp:nvSpPr>
        <dsp:cNvPr id="0" name=""/>
        <dsp:cNvSpPr/>
      </dsp:nvSpPr>
      <dsp:spPr>
        <a:xfrm>
          <a:off x="3262033" y="1812533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32237C-8CC6-F548-84ED-23411EDFC8A4}">
      <dsp:nvSpPr>
        <dsp:cNvPr id="0" name=""/>
        <dsp:cNvSpPr/>
      </dsp:nvSpPr>
      <dsp:spPr>
        <a:xfrm>
          <a:off x="3327889" y="1875097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/>
            <a:t>房地产</a:t>
          </a:r>
          <a:endParaRPr lang="zh-CN" altLang="en-US" sz="1200" kern="1200"/>
        </a:p>
      </dsp:txBody>
      <dsp:txXfrm>
        <a:off x="3338912" y="1886120"/>
        <a:ext cx="570662" cy="354323"/>
      </dsp:txXfrm>
    </dsp:sp>
    <dsp:sp modelId="{2ED7E6BD-B3FB-BD43-820C-1CF9D3B7843F}">
      <dsp:nvSpPr>
        <dsp:cNvPr id="0" name=""/>
        <dsp:cNvSpPr/>
      </dsp:nvSpPr>
      <dsp:spPr>
        <a:xfrm>
          <a:off x="3986454" y="1812533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7575D4-D0F1-674D-8740-FD5E21007FE3}">
      <dsp:nvSpPr>
        <dsp:cNvPr id="0" name=""/>
        <dsp:cNvSpPr/>
      </dsp:nvSpPr>
      <dsp:spPr>
        <a:xfrm>
          <a:off x="4052310" y="1875097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贵金属</a:t>
          </a:r>
          <a:endParaRPr lang="zh-CN" altLang="en-US" sz="1200" kern="1200" dirty="0"/>
        </a:p>
      </dsp:txBody>
      <dsp:txXfrm>
        <a:off x="4063333" y="1886120"/>
        <a:ext cx="570662" cy="354323"/>
      </dsp:txXfrm>
    </dsp:sp>
    <dsp:sp modelId="{CEE55057-432B-2B47-9AA7-A35C875B1B7D}">
      <dsp:nvSpPr>
        <dsp:cNvPr id="0" name=""/>
        <dsp:cNvSpPr/>
      </dsp:nvSpPr>
      <dsp:spPr>
        <a:xfrm>
          <a:off x="3986454" y="2361282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6B5816-84A5-8646-B2C2-5076692DE1A6}">
      <dsp:nvSpPr>
        <dsp:cNvPr id="0" name=""/>
        <dsp:cNvSpPr/>
      </dsp:nvSpPr>
      <dsp:spPr>
        <a:xfrm>
          <a:off x="4052310" y="2423845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黄金</a:t>
          </a:r>
          <a:endParaRPr lang="zh-CN" altLang="en-US" sz="1200" kern="1200" dirty="0"/>
        </a:p>
      </dsp:txBody>
      <dsp:txXfrm>
        <a:off x="4063333" y="2434868"/>
        <a:ext cx="570662" cy="354323"/>
      </dsp:txXfrm>
    </dsp:sp>
    <dsp:sp modelId="{342F31E1-4A09-5E44-A5C9-CA32F8179E59}">
      <dsp:nvSpPr>
        <dsp:cNvPr id="0" name=""/>
        <dsp:cNvSpPr/>
      </dsp:nvSpPr>
      <dsp:spPr>
        <a:xfrm>
          <a:off x="5073085" y="1812533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F2F355-3733-C843-A7E1-4D1F855AEB0D}">
      <dsp:nvSpPr>
        <dsp:cNvPr id="0" name=""/>
        <dsp:cNvSpPr/>
      </dsp:nvSpPr>
      <dsp:spPr>
        <a:xfrm>
          <a:off x="5138942" y="1875097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其他</a:t>
          </a:r>
          <a:endParaRPr lang="zh-CN" altLang="en-US" sz="1200" kern="1200" dirty="0"/>
        </a:p>
      </dsp:txBody>
      <dsp:txXfrm>
        <a:off x="5149965" y="1886120"/>
        <a:ext cx="570662" cy="354323"/>
      </dsp:txXfrm>
    </dsp:sp>
    <dsp:sp modelId="{86D3378C-6F18-7244-B8D0-6EDE6F95A827}">
      <dsp:nvSpPr>
        <dsp:cNvPr id="0" name=""/>
        <dsp:cNvSpPr/>
      </dsp:nvSpPr>
      <dsp:spPr>
        <a:xfrm>
          <a:off x="4710875" y="2361282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C89EBC-F8BB-774D-9913-E24FBA856FF4}">
      <dsp:nvSpPr>
        <dsp:cNvPr id="0" name=""/>
        <dsp:cNvSpPr/>
      </dsp:nvSpPr>
      <dsp:spPr>
        <a:xfrm>
          <a:off x="4776731" y="2423845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商品</a:t>
          </a:r>
          <a:endParaRPr lang="zh-CN" altLang="en-US" sz="1200" kern="1200" dirty="0"/>
        </a:p>
      </dsp:txBody>
      <dsp:txXfrm>
        <a:off x="4787754" y="2434868"/>
        <a:ext cx="570662" cy="354323"/>
      </dsp:txXfrm>
    </dsp:sp>
    <dsp:sp modelId="{9DBDA4B0-1CE3-2344-B610-017B69E1EA7D}">
      <dsp:nvSpPr>
        <dsp:cNvPr id="0" name=""/>
        <dsp:cNvSpPr/>
      </dsp:nvSpPr>
      <dsp:spPr>
        <a:xfrm>
          <a:off x="5435296" y="2361282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89ED66-DC2B-1A43-80E1-BFC6A0BC2547}">
      <dsp:nvSpPr>
        <dsp:cNvPr id="0" name=""/>
        <dsp:cNvSpPr/>
      </dsp:nvSpPr>
      <dsp:spPr>
        <a:xfrm>
          <a:off x="5501152" y="2423845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原油</a:t>
          </a:r>
          <a:endParaRPr lang="zh-CN" altLang="en-US" sz="1200" kern="1200" dirty="0"/>
        </a:p>
      </dsp:txBody>
      <dsp:txXfrm>
        <a:off x="5512175" y="2434868"/>
        <a:ext cx="570662" cy="354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B70C2-E574-554C-BC15-ACE0CDF4BDBB}">
      <dsp:nvSpPr>
        <dsp:cNvPr id="0" name=""/>
        <dsp:cNvSpPr/>
      </dsp:nvSpPr>
      <dsp:spPr>
        <a:xfrm>
          <a:off x="4550644" y="942914"/>
          <a:ext cx="384814" cy="183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02"/>
              </a:lnTo>
              <a:lnTo>
                <a:pt x="384814" y="124802"/>
              </a:lnTo>
              <a:lnTo>
                <a:pt x="384814" y="183136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832005-B177-C94F-955E-4A7FA52A3EF0}">
      <dsp:nvSpPr>
        <dsp:cNvPr id="0" name=""/>
        <dsp:cNvSpPr/>
      </dsp:nvSpPr>
      <dsp:spPr>
        <a:xfrm>
          <a:off x="6089901" y="2108901"/>
          <a:ext cx="1154442" cy="183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02"/>
              </a:lnTo>
              <a:lnTo>
                <a:pt x="1154442" y="124802"/>
              </a:lnTo>
              <a:lnTo>
                <a:pt x="1154442" y="18313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583F1-3548-9944-A086-EDD534A94386}">
      <dsp:nvSpPr>
        <dsp:cNvPr id="0" name=""/>
        <dsp:cNvSpPr/>
      </dsp:nvSpPr>
      <dsp:spPr>
        <a:xfrm>
          <a:off x="6089901" y="2108901"/>
          <a:ext cx="384814" cy="183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02"/>
              </a:lnTo>
              <a:lnTo>
                <a:pt x="384814" y="124802"/>
              </a:lnTo>
              <a:lnTo>
                <a:pt x="384814" y="18313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51DC8-047F-6140-A5B7-59CE23C12DE6}">
      <dsp:nvSpPr>
        <dsp:cNvPr id="0" name=""/>
        <dsp:cNvSpPr/>
      </dsp:nvSpPr>
      <dsp:spPr>
        <a:xfrm>
          <a:off x="5705086" y="2108901"/>
          <a:ext cx="384814" cy="183136"/>
        </a:xfrm>
        <a:custGeom>
          <a:avLst/>
          <a:gdLst/>
          <a:ahLst/>
          <a:cxnLst/>
          <a:rect l="0" t="0" r="0" b="0"/>
          <a:pathLst>
            <a:path>
              <a:moveTo>
                <a:pt x="384814" y="0"/>
              </a:moveTo>
              <a:lnTo>
                <a:pt x="384814" y="124802"/>
              </a:lnTo>
              <a:lnTo>
                <a:pt x="0" y="124802"/>
              </a:lnTo>
              <a:lnTo>
                <a:pt x="0" y="18313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1206B-A621-D344-98CF-267957BE3A11}">
      <dsp:nvSpPr>
        <dsp:cNvPr id="0" name=""/>
        <dsp:cNvSpPr/>
      </dsp:nvSpPr>
      <dsp:spPr>
        <a:xfrm>
          <a:off x="4935458" y="2108901"/>
          <a:ext cx="1154442" cy="183136"/>
        </a:xfrm>
        <a:custGeom>
          <a:avLst/>
          <a:gdLst/>
          <a:ahLst/>
          <a:cxnLst/>
          <a:rect l="0" t="0" r="0" b="0"/>
          <a:pathLst>
            <a:path>
              <a:moveTo>
                <a:pt x="1154442" y="0"/>
              </a:moveTo>
              <a:lnTo>
                <a:pt x="1154442" y="124802"/>
              </a:lnTo>
              <a:lnTo>
                <a:pt x="0" y="124802"/>
              </a:lnTo>
              <a:lnTo>
                <a:pt x="0" y="18313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4BD9B-1103-8547-B719-B926627F191E}">
      <dsp:nvSpPr>
        <dsp:cNvPr id="0" name=""/>
        <dsp:cNvSpPr/>
      </dsp:nvSpPr>
      <dsp:spPr>
        <a:xfrm>
          <a:off x="4165830" y="1525907"/>
          <a:ext cx="1924070" cy="183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02"/>
              </a:lnTo>
              <a:lnTo>
                <a:pt x="1924070" y="124802"/>
              </a:lnTo>
              <a:lnTo>
                <a:pt x="1924070" y="183136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741F6-C032-8445-879B-0BDE560681AF}">
      <dsp:nvSpPr>
        <dsp:cNvPr id="0" name=""/>
        <dsp:cNvSpPr/>
      </dsp:nvSpPr>
      <dsp:spPr>
        <a:xfrm>
          <a:off x="2241759" y="2108901"/>
          <a:ext cx="1924070" cy="183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02"/>
              </a:lnTo>
              <a:lnTo>
                <a:pt x="1924070" y="124802"/>
              </a:lnTo>
              <a:lnTo>
                <a:pt x="1924070" y="18313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E0E8A-E676-6444-89A9-16C1A5A2F256}">
      <dsp:nvSpPr>
        <dsp:cNvPr id="0" name=""/>
        <dsp:cNvSpPr/>
      </dsp:nvSpPr>
      <dsp:spPr>
        <a:xfrm>
          <a:off x="2241759" y="2108901"/>
          <a:ext cx="1154442" cy="183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02"/>
              </a:lnTo>
              <a:lnTo>
                <a:pt x="1154442" y="124802"/>
              </a:lnTo>
              <a:lnTo>
                <a:pt x="1154442" y="18313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213CA-23B5-D144-8404-86992C709EEE}">
      <dsp:nvSpPr>
        <dsp:cNvPr id="0" name=""/>
        <dsp:cNvSpPr/>
      </dsp:nvSpPr>
      <dsp:spPr>
        <a:xfrm>
          <a:off x="2241759" y="2108901"/>
          <a:ext cx="384814" cy="183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02"/>
              </a:lnTo>
              <a:lnTo>
                <a:pt x="384814" y="124802"/>
              </a:lnTo>
              <a:lnTo>
                <a:pt x="384814" y="18313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C19A1-CD0B-774F-AE21-1FB44EFD9143}">
      <dsp:nvSpPr>
        <dsp:cNvPr id="0" name=""/>
        <dsp:cNvSpPr/>
      </dsp:nvSpPr>
      <dsp:spPr>
        <a:xfrm>
          <a:off x="1856945" y="2108901"/>
          <a:ext cx="384814" cy="183136"/>
        </a:xfrm>
        <a:custGeom>
          <a:avLst/>
          <a:gdLst/>
          <a:ahLst/>
          <a:cxnLst/>
          <a:rect l="0" t="0" r="0" b="0"/>
          <a:pathLst>
            <a:path>
              <a:moveTo>
                <a:pt x="384814" y="0"/>
              </a:moveTo>
              <a:lnTo>
                <a:pt x="384814" y="124802"/>
              </a:lnTo>
              <a:lnTo>
                <a:pt x="0" y="124802"/>
              </a:lnTo>
              <a:lnTo>
                <a:pt x="0" y="18313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F4C57-AC4A-6447-A917-9896FF83B9DD}">
      <dsp:nvSpPr>
        <dsp:cNvPr id="0" name=""/>
        <dsp:cNvSpPr/>
      </dsp:nvSpPr>
      <dsp:spPr>
        <a:xfrm>
          <a:off x="1087317" y="2108901"/>
          <a:ext cx="1154442" cy="183136"/>
        </a:xfrm>
        <a:custGeom>
          <a:avLst/>
          <a:gdLst/>
          <a:ahLst/>
          <a:cxnLst/>
          <a:rect l="0" t="0" r="0" b="0"/>
          <a:pathLst>
            <a:path>
              <a:moveTo>
                <a:pt x="1154442" y="0"/>
              </a:moveTo>
              <a:lnTo>
                <a:pt x="1154442" y="124802"/>
              </a:lnTo>
              <a:lnTo>
                <a:pt x="0" y="124802"/>
              </a:lnTo>
              <a:lnTo>
                <a:pt x="0" y="18313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ED3D8F-C968-4842-A91C-59DD498E6C76}">
      <dsp:nvSpPr>
        <dsp:cNvPr id="0" name=""/>
        <dsp:cNvSpPr/>
      </dsp:nvSpPr>
      <dsp:spPr>
        <a:xfrm>
          <a:off x="317689" y="2108901"/>
          <a:ext cx="1924070" cy="183136"/>
        </a:xfrm>
        <a:custGeom>
          <a:avLst/>
          <a:gdLst/>
          <a:ahLst/>
          <a:cxnLst/>
          <a:rect l="0" t="0" r="0" b="0"/>
          <a:pathLst>
            <a:path>
              <a:moveTo>
                <a:pt x="1924070" y="0"/>
              </a:moveTo>
              <a:lnTo>
                <a:pt x="1924070" y="124802"/>
              </a:lnTo>
              <a:lnTo>
                <a:pt x="0" y="124802"/>
              </a:lnTo>
              <a:lnTo>
                <a:pt x="0" y="18313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E0F22-107C-DD40-B596-0CCDDEA49D68}">
      <dsp:nvSpPr>
        <dsp:cNvPr id="0" name=""/>
        <dsp:cNvSpPr/>
      </dsp:nvSpPr>
      <dsp:spPr>
        <a:xfrm>
          <a:off x="2241759" y="1525907"/>
          <a:ext cx="1924070" cy="183136"/>
        </a:xfrm>
        <a:custGeom>
          <a:avLst/>
          <a:gdLst/>
          <a:ahLst/>
          <a:cxnLst/>
          <a:rect l="0" t="0" r="0" b="0"/>
          <a:pathLst>
            <a:path>
              <a:moveTo>
                <a:pt x="1924070" y="0"/>
              </a:moveTo>
              <a:lnTo>
                <a:pt x="1924070" y="124802"/>
              </a:lnTo>
              <a:lnTo>
                <a:pt x="0" y="124802"/>
              </a:lnTo>
              <a:lnTo>
                <a:pt x="0" y="183136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39D64-E013-4144-893E-5045C8DCEB97}">
      <dsp:nvSpPr>
        <dsp:cNvPr id="0" name=""/>
        <dsp:cNvSpPr/>
      </dsp:nvSpPr>
      <dsp:spPr>
        <a:xfrm>
          <a:off x="4165830" y="942914"/>
          <a:ext cx="384814" cy="183136"/>
        </a:xfrm>
        <a:custGeom>
          <a:avLst/>
          <a:gdLst/>
          <a:ahLst/>
          <a:cxnLst/>
          <a:rect l="0" t="0" r="0" b="0"/>
          <a:pathLst>
            <a:path>
              <a:moveTo>
                <a:pt x="384814" y="0"/>
              </a:moveTo>
              <a:lnTo>
                <a:pt x="384814" y="124802"/>
              </a:lnTo>
              <a:lnTo>
                <a:pt x="0" y="124802"/>
              </a:lnTo>
              <a:lnTo>
                <a:pt x="0" y="183136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99E65-1E5C-B340-8A3C-F2BF09B897EF}">
      <dsp:nvSpPr>
        <dsp:cNvPr id="0" name=""/>
        <dsp:cNvSpPr/>
      </dsp:nvSpPr>
      <dsp:spPr>
        <a:xfrm>
          <a:off x="4200813" y="517610"/>
          <a:ext cx="699661" cy="42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4AB807-D110-3A44-91E7-14C05DAB0FFA}">
      <dsp:nvSpPr>
        <dsp:cNvPr id="0" name=""/>
        <dsp:cNvSpPr/>
      </dsp:nvSpPr>
      <dsp:spPr>
        <a:xfrm>
          <a:off x="4270780" y="584078"/>
          <a:ext cx="699661" cy="425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管理纬度</a:t>
          </a:r>
          <a:endParaRPr lang="zh-CN" altLang="en-US" sz="1000" kern="1200" dirty="0"/>
        </a:p>
      </dsp:txBody>
      <dsp:txXfrm>
        <a:off x="4283237" y="596535"/>
        <a:ext cx="674747" cy="400389"/>
      </dsp:txXfrm>
    </dsp:sp>
    <dsp:sp modelId="{59E16E18-BFC6-424C-B59C-1D003BDCBA28}">
      <dsp:nvSpPr>
        <dsp:cNvPr id="0" name=""/>
        <dsp:cNvSpPr/>
      </dsp:nvSpPr>
      <dsp:spPr>
        <a:xfrm>
          <a:off x="3850982" y="1126050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F4BA39-599F-C149-BCB6-CAC1D2B2CC78}">
      <dsp:nvSpPr>
        <dsp:cNvPr id="0" name=""/>
        <dsp:cNvSpPr/>
      </dsp:nvSpPr>
      <dsp:spPr>
        <a:xfrm>
          <a:off x="3920948" y="1192518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指数</a:t>
          </a:r>
          <a:endParaRPr lang="zh-CN" altLang="en-US" sz="1000" kern="1200" dirty="0"/>
        </a:p>
      </dsp:txBody>
      <dsp:txXfrm>
        <a:off x="3932659" y="1204229"/>
        <a:ext cx="606273" cy="376434"/>
      </dsp:txXfrm>
    </dsp:sp>
    <dsp:sp modelId="{B593F76D-7E50-6C47-AAE2-684AD648D23E}">
      <dsp:nvSpPr>
        <dsp:cNvPr id="0" name=""/>
        <dsp:cNvSpPr/>
      </dsp:nvSpPr>
      <dsp:spPr>
        <a:xfrm>
          <a:off x="1843241" y="1709044"/>
          <a:ext cx="797037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4AAE09-E165-9748-A9E1-3449024ED310}">
      <dsp:nvSpPr>
        <dsp:cNvPr id="0" name=""/>
        <dsp:cNvSpPr/>
      </dsp:nvSpPr>
      <dsp:spPr>
        <a:xfrm>
          <a:off x="1913207" y="1775512"/>
          <a:ext cx="797037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宽基指数</a:t>
          </a:r>
          <a:endParaRPr lang="zh-CN" altLang="en-US" sz="1000" kern="1200" dirty="0"/>
        </a:p>
      </dsp:txBody>
      <dsp:txXfrm>
        <a:off x="1924918" y="1787223"/>
        <a:ext cx="773615" cy="376434"/>
      </dsp:txXfrm>
    </dsp:sp>
    <dsp:sp modelId="{BC3C8AAE-3C89-0140-8CBF-187C52B37EE2}">
      <dsp:nvSpPr>
        <dsp:cNvPr id="0" name=""/>
        <dsp:cNvSpPr/>
      </dsp:nvSpPr>
      <dsp:spPr>
        <a:xfrm>
          <a:off x="2841" y="2292037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C27D54-5BAD-DA45-B67D-214CB55E60F7}">
      <dsp:nvSpPr>
        <dsp:cNvPr id="0" name=""/>
        <dsp:cNvSpPr/>
      </dsp:nvSpPr>
      <dsp:spPr>
        <a:xfrm>
          <a:off x="72807" y="2358505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上证</a:t>
          </a:r>
          <a:r>
            <a:rPr lang="en-US" altLang="zh-CN" sz="1000" kern="1200" dirty="0" smtClean="0"/>
            <a:t>50</a:t>
          </a:r>
          <a:endParaRPr lang="zh-CN" altLang="en-US" sz="1000" kern="1200" dirty="0"/>
        </a:p>
      </dsp:txBody>
      <dsp:txXfrm>
        <a:off x="84518" y="2370216"/>
        <a:ext cx="606273" cy="376434"/>
      </dsp:txXfrm>
    </dsp:sp>
    <dsp:sp modelId="{4C6809C5-C1C1-D345-AF17-59259BA5B53C}">
      <dsp:nvSpPr>
        <dsp:cNvPr id="0" name=""/>
        <dsp:cNvSpPr/>
      </dsp:nvSpPr>
      <dsp:spPr>
        <a:xfrm>
          <a:off x="772469" y="2292037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D313EF-76AB-284E-8A2A-43C0547DE3D7}">
      <dsp:nvSpPr>
        <dsp:cNvPr id="0" name=""/>
        <dsp:cNvSpPr/>
      </dsp:nvSpPr>
      <dsp:spPr>
        <a:xfrm>
          <a:off x="842435" y="2358505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沪深</a:t>
          </a:r>
          <a:r>
            <a:rPr lang="en-US" altLang="zh-CN" sz="1000" kern="1200" dirty="0" smtClean="0"/>
            <a:t>300</a:t>
          </a:r>
          <a:endParaRPr lang="zh-CN" altLang="en-US" sz="1000" kern="1200" dirty="0"/>
        </a:p>
      </dsp:txBody>
      <dsp:txXfrm>
        <a:off x="854146" y="2370216"/>
        <a:ext cx="606273" cy="376434"/>
      </dsp:txXfrm>
    </dsp:sp>
    <dsp:sp modelId="{F5C01AB7-40D1-B241-8B4F-C12194E80405}">
      <dsp:nvSpPr>
        <dsp:cNvPr id="0" name=""/>
        <dsp:cNvSpPr/>
      </dsp:nvSpPr>
      <dsp:spPr>
        <a:xfrm>
          <a:off x="1542097" y="2292037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DED6B5-67A1-E64C-A7B3-78211E2C6A3E}">
      <dsp:nvSpPr>
        <dsp:cNvPr id="0" name=""/>
        <dsp:cNvSpPr/>
      </dsp:nvSpPr>
      <dsp:spPr>
        <a:xfrm>
          <a:off x="1612064" y="2358505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中证</a:t>
          </a:r>
          <a:r>
            <a:rPr lang="en-US" altLang="zh-CN" sz="1000" kern="1200" dirty="0" smtClean="0"/>
            <a:t>500</a:t>
          </a:r>
          <a:endParaRPr lang="zh-CN" altLang="en-US" sz="1000" kern="1200" dirty="0"/>
        </a:p>
      </dsp:txBody>
      <dsp:txXfrm>
        <a:off x="1623775" y="2370216"/>
        <a:ext cx="606273" cy="376434"/>
      </dsp:txXfrm>
    </dsp:sp>
    <dsp:sp modelId="{02DDC1F1-774E-B44A-B77D-29E14A760EDB}">
      <dsp:nvSpPr>
        <dsp:cNvPr id="0" name=""/>
        <dsp:cNvSpPr/>
      </dsp:nvSpPr>
      <dsp:spPr>
        <a:xfrm>
          <a:off x="2311726" y="2292037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7EC78C-0412-0945-8B09-5CD1AF16D133}">
      <dsp:nvSpPr>
        <dsp:cNvPr id="0" name=""/>
        <dsp:cNvSpPr/>
      </dsp:nvSpPr>
      <dsp:spPr>
        <a:xfrm>
          <a:off x="2381692" y="2358505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创业板</a:t>
          </a:r>
          <a:endParaRPr lang="zh-CN" altLang="en-US" sz="1000" kern="1200" dirty="0"/>
        </a:p>
      </dsp:txBody>
      <dsp:txXfrm>
        <a:off x="2393403" y="2370216"/>
        <a:ext cx="606273" cy="376434"/>
      </dsp:txXfrm>
    </dsp:sp>
    <dsp:sp modelId="{A75B6C1C-A5F1-B146-A321-36AA9AA84B94}">
      <dsp:nvSpPr>
        <dsp:cNvPr id="0" name=""/>
        <dsp:cNvSpPr/>
      </dsp:nvSpPr>
      <dsp:spPr>
        <a:xfrm>
          <a:off x="3081354" y="2292037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633271-8923-754C-926C-371B9E52E212}">
      <dsp:nvSpPr>
        <dsp:cNvPr id="0" name=""/>
        <dsp:cNvSpPr/>
      </dsp:nvSpPr>
      <dsp:spPr>
        <a:xfrm>
          <a:off x="3151320" y="2358505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H</a:t>
          </a:r>
          <a:r>
            <a:rPr lang="zh-CN" altLang="en-US" sz="1000" kern="1200" dirty="0" smtClean="0"/>
            <a:t>股指数</a:t>
          </a:r>
          <a:endParaRPr lang="zh-CN" altLang="en-US" sz="1000" kern="1200" dirty="0"/>
        </a:p>
      </dsp:txBody>
      <dsp:txXfrm>
        <a:off x="3163031" y="2370216"/>
        <a:ext cx="606273" cy="376434"/>
      </dsp:txXfrm>
    </dsp:sp>
    <dsp:sp modelId="{A1700FFD-2078-7843-9ACF-E3E07DDE76E5}">
      <dsp:nvSpPr>
        <dsp:cNvPr id="0" name=""/>
        <dsp:cNvSpPr/>
      </dsp:nvSpPr>
      <dsp:spPr>
        <a:xfrm>
          <a:off x="3850982" y="2292037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37EBC2-1ED9-4B4A-B376-E41003B48145}">
      <dsp:nvSpPr>
        <dsp:cNvPr id="0" name=""/>
        <dsp:cNvSpPr/>
      </dsp:nvSpPr>
      <dsp:spPr>
        <a:xfrm>
          <a:off x="3920948" y="2358505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。。。</a:t>
          </a:r>
          <a:endParaRPr lang="zh-CN" altLang="en-US" sz="1000" kern="1200" dirty="0"/>
        </a:p>
      </dsp:txBody>
      <dsp:txXfrm>
        <a:off x="3932659" y="2370216"/>
        <a:ext cx="606273" cy="376434"/>
      </dsp:txXfrm>
    </dsp:sp>
    <dsp:sp modelId="{FDEAC689-FC7B-044B-A97A-9789112FEED9}">
      <dsp:nvSpPr>
        <dsp:cNvPr id="0" name=""/>
        <dsp:cNvSpPr/>
      </dsp:nvSpPr>
      <dsp:spPr>
        <a:xfrm>
          <a:off x="5691382" y="1709044"/>
          <a:ext cx="797037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690B01-941A-0E46-9625-29D19DC54F66}">
      <dsp:nvSpPr>
        <dsp:cNvPr id="0" name=""/>
        <dsp:cNvSpPr/>
      </dsp:nvSpPr>
      <dsp:spPr>
        <a:xfrm>
          <a:off x="5761348" y="1775512"/>
          <a:ext cx="797037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行业指数</a:t>
          </a:r>
          <a:endParaRPr lang="zh-CN" altLang="en-US" sz="1000" kern="1200" dirty="0"/>
        </a:p>
      </dsp:txBody>
      <dsp:txXfrm>
        <a:off x="5773059" y="1787223"/>
        <a:ext cx="773615" cy="376434"/>
      </dsp:txXfrm>
    </dsp:sp>
    <dsp:sp modelId="{84C6B95C-04CB-1647-8CA9-B35E6FF66741}">
      <dsp:nvSpPr>
        <dsp:cNvPr id="0" name=""/>
        <dsp:cNvSpPr/>
      </dsp:nvSpPr>
      <dsp:spPr>
        <a:xfrm>
          <a:off x="4620610" y="2292037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AEB476-301C-C74D-9C7B-61C7EECEE9D7}">
      <dsp:nvSpPr>
        <dsp:cNvPr id="0" name=""/>
        <dsp:cNvSpPr/>
      </dsp:nvSpPr>
      <dsp:spPr>
        <a:xfrm>
          <a:off x="4690577" y="2358505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医药</a:t>
          </a:r>
          <a:endParaRPr lang="zh-CN" altLang="en-US" sz="1000" kern="1200" dirty="0"/>
        </a:p>
      </dsp:txBody>
      <dsp:txXfrm>
        <a:off x="4702288" y="2370216"/>
        <a:ext cx="606273" cy="376434"/>
      </dsp:txXfrm>
    </dsp:sp>
    <dsp:sp modelId="{07A2EF35-A717-C542-8C24-E15600D8EED8}">
      <dsp:nvSpPr>
        <dsp:cNvPr id="0" name=""/>
        <dsp:cNvSpPr/>
      </dsp:nvSpPr>
      <dsp:spPr>
        <a:xfrm>
          <a:off x="5390239" y="2292037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65AD5E-7CCF-344A-9E9B-F4D63BAF6033}">
      <dsp:nvSpPr>
        <dsp:cNvPr id="0" name=""/>
        <dsp:cNvSpPr/>
      </dsp:nvSpPr>
      <dsp:spPr>
        <a:xfrm>
          <a:off x="5460205" y="2358505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必须消费</a:t>
          </a:r>
          <a:endParaRPr lang="zh-CN" altLang="en-US" sz="1000" kern="1200" dirty="0"/>
        </a:p>
      </dsp:txBody>
      <dsp:txXfrm>
        <a:off x="5471916" y="2370216"/>
        <a:ext cx="606273" cy="376434"/>
      </dsp:txXfrm>
    </dsp:sp>
    <dsp:sp modelId="{A7594CC9-BAC2-E143-8B8B-A09B83E1D9D0}">
      <dsp:nvSpPr>
        <dsp:cNvPr id="0" name=""/>
        <dsp:cNvSpPr/>
      </dsp:nvSpPr>
      <dsp:spPr>
        <a:xfrm>
          <a:off x="6159867" y="2292037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528BE6-D92A-0A41-B97A-6CB7CB7BFC15}">
      <dsp:nvSpPr>
        <dsp:cNvPr id="0" name=""/>
        <dsp:cNvSpPr/>
      </dsp:nvSpPr>
      <dsp:spPr>
        <a:xfrm>
          <a:off x="6229833" y="2358505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金融</a:t>
          </a:r>
          <a:endParaRPr lang="zh-CN" altLang="en-US" sz="1000" kern="1200" dirty="0"/>
        </a:p>
      </dsp:txBody>
      <dsp:txXfrm>
        <a:off x="6241544" y="2370216"/>
        <a:ext cx="606273" cy="376434"/>
      </dsp:txXfrm>
    </dsp:sp>
    <dsp:sp modelId="{AD2AD7A1-EEA7-324C-9151-7844A45308C2}">
      <dsp:nvSpPr>
        <dsp:cNvPr id="0" name=""/>
        <dsp:cNvSpPr/>
      </dsp:nvSpPr>
      <dsp:spPr>
        <a:xfrm>
          <a:off x="6929495" y="2292037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F41F57-09E7-2C48-9C93-92CCEBF1A35B}">
      <dsp:nvSpPr>
        <dsp:cNvPr id="0" name=""/>
        <dsp:cNvSpPr/>
      </dsp:nvSpPr>
      <dsp:spPr>
        <a:xfrm>
          <a:off x="6999461" y="2358505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。。。</a:t>
          </a:r>
          <a:endParaRPr lang="zh-CN" altLang="en-US" sz="1000" kern="1200" dirty="0"/>
        </a:p>
      </dsp:txBody>
      <dsp:txXfrm>
        <a:off x="7011172" y="2370216"/>
        <a:ext cx="606273" cy="376434"/>
      </dsp:txXfrm>
    </dsp:sp>
    <dsp:sp modelId="{D37E7056-82BE-1E49-806E-2BD8E5D72FCB}">
      <dsp:nvSpPr>
        <dsp:cNvPr id="0" name=""/>
        <dsp:cNvSpPr/>
      </dsp:nvSpPr>
      <dsp:spPr>
        <a:xfrm>
          <a:off x="4620610" y="1126050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80BE62-DDE8-D94D-B70B-C42113516AD0}">
      <dsp:nvSpPr>
        <dsp:cNvPr id="0" name=""/>
        <dsp:cNvSpPr/>
      </dsp:nvSpPr>
      <dsp:spPr>
        <a:xfrm>
          <a:off x="4690577" y="1192518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非指数</a:t>
          </a:r>
          <a:endParaRPr lang="zh-CN" altLang="en-US" sz="1000" kern="1200" dirty="0"/>
        </a:p>
      </dsp:txBody>
      <dsp:txXfrm>
        <a:off x="4702288" y="1204229"/>
        <a:ext cx="606273" cy="376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682F6-F2E8-8446-AC70-9C69818563D6}">
      <dsp:nvSpPr>
        <dsp:cNvPr id="0" name=""/>
        <dsp:cNvSpPr/>
      </dsp:nvSpPr>
      <dsp:spPr>
        <a:xfrm>
          <a:off x="3124841" y="494413"/>
          <a:ext cx="1424207" cy="225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65"/>
              </a:lnTo>
              <a:lnTo>
                <a:pt x="1424207" y="153965"/>
              </a:lnTo>
              <a:lnTo>
                <a:pt x="1424207" y="22593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4BD9B-1103-8547-B719-B926627F191E}">
      <dsp:nvSpPr>
        <dsp:cNvPr id="0" name=""/>
        <dsp:cNvSpPr/>
      </dsp:nvSpPr>
      <dsp:spPr>
        <a:xfrm>
          <a:off x="3599577" y="1213637"/>
          <a:ext cx="474735" cy="225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65"/>
              </a:lnTo>
              <a:lnTo>
                <a:pt x="474735" y="153965"/>
              </a:lnTo>
              <a:lnTo>
                <a:pt x="474735" y="225931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E0F22-107C-DD40-B596-0CCDDEA49D68}">
      <dsp:nvSpPr>
        <dsp:cNvPr id="0" name=""/>
        <dsp:cNvSpPr/>
      </dsp:nvSpPr>
      <dsp:spPr>
        <a:xfrm>
          <a:off x="3124841" y="1213637"/>
          <a:ext cx="474735" cy="225931"/>
        </a:xfrm>
        <a:custGeom>
          <a:avLst/>
          <a:gdLst/>
          <a:ahLst/>
          <a:cxnLst/>
          <a:rect l="0" t="0" r="0" b="0"/>
          <a:pathLst>
            <a:path>
              <a:moveTo>
                <a:pt x="474735" y="0"/>
              </a:moveTo>
              <a:lnTo>
                <a:pt x="474735" y="153965"/>
              </a:lnTo>
              <a:lnTo>
                <a:pt x="0" y="153965"/>
              </a:lnTo>
              <a:lnTo>
                <a:pt x="0" y="225931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3C30A-A551-D549-9A2A-974FEB23E3C8}">
      <dsp:nvSpPr>
        <dsp:cNvPr id="0" name=""/>
        <dsp:cNvSpPr/>
      </dsp:nvSpPr>
      <dsp:spPr>
        <a:xfrm>
          <a:off x="3124841" y="494413"/>
          <a:ext cx="474735" cy="225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65"/>
              </a:lnTo>
              <a:lnTo>
                <a:pt x="474735" y="153965"/>
              </a:lnTo>
              <a:lnTo>
                <a:pt x="474735" y="22593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B70C2-E574-554C-BC15-ACE0CDF4BDBB}">
      <dsp:nvSpPr>
        <dsp:cNvPr id="0" name=""/>
        <dsp:cNvSpPr/>
      </dsp:nvSpPr>
      <dsp:spPr>
        <a:xfrm>
          <a:off x="2650105" y="494413"/>
          <a:ext cx="474735" cy="225931"/>
        </a:xfrm>
        <a:custGeom>
          <a:avLst/>
          <a:gdLst/>
          <a:ahLst/>
          <a:cxnLst/>
          <a:rect l="0" t="0" r="0" b="0"/>
          <a:pathLst>
            <a:path>
              <a:moveTo>
                <a:pt x="474735" y="0"/>
              </a:moveTo>
              <a:lnTo>
                <a:pt x="474735" y="153965"/>
              </a:lnTo>
              <a:lnTo>
                <a:pt x="0" y="153965"/>
              </a:lnTo>
              <a:lnTo>
                <a:pt x="0" y="22593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39D64-E013-4144-893E-5045C8DCEB97}">
      <dsp:nvSpPr>
        <dsp:cNvPr id="0" name=""/>
        <dsp:cNvSpPr/>
      </dsp:nvSpPr>
      <dsp:spPr>
        <a:xfrm>
          <a:off x="1700634" y="494413"/>
          <a:ext cx="1424207" cy="225931"/>
        </a:xfrm>
        <a:custGeom>
          <a:avLst/>
          <a:gdLst/>
          <a:ahLst/>
          <a:cxnLst/>
          <a:rect l="0" t="0" r="0" b="0"/>
          <a:pathLst>
            <a:path>
              <a:moveTo>
                <a:pt x="1424207" y="0"/>
              </a:moveTo>
              <a:lnTo>
                <a:pt x="1424207" y="153965"/>
              </a:lnTo>
              <a:lnTo>
                <a:pt x="0" y="153965"/>
              </a:lnTo>
              <a:lnTo>
                <a:pt x="0" y="22593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99E65-1E5C-B340-8A3C-F2BF09B897EF}">
      <dsp:nvSpPr>
        <dsp:cNvPr id="0" name=""/>
        <dsp:cNvSpPr/>
      </dsp:nvSpPr>
      <dsp:spPr>
        <a:xfrm>
          <a:off x="2318593" y="1119"/>
          <a:ext cx="1612495" cy="493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4AB807-D110-3A44-91E7-14C05DAB0FFA}">
      <dsp:nvSpPr>
        <dsp:cNvPr id="0" name=""/>
        <dsp:cNvSpPr/>
      </dsp:nvSpPr>
      <dsp:spPr>
        <a:xfrm>
          <a:off x="2404909" y="83119"/>
          <a:ext cx="1612495" cy="493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投资市场</a:t>
          </a:r>
          <a:endParaRPr lang="zh-CN" altLang="en-US" sz="1300" kern="1200" dirty="0"/>
        </a:p>
      </dsp:txBody>
      <dsp:txXfrm>
        <a:off x="2419357" y="97567"/>
        <a:ext cx="1583599" cy="464397"/>
      </dsp:txXfrm>
    </dsp:sp>
    <dsp:sp modelId="{59E16E18-BFC6-424C-B59C-1D003BDCBA28}">
      <dsp:nvSpPr>
        <dsp:cNvPr id="0" name=""/>
        <dsp:cNvSpPr/>
      </dsp:nvSpPr>
      <dsp:spPr>
        <a:xfrm>
          <a:off x="1312213" y="720344"/>
          <a:ext cx="776840" cy="493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F4BA39-599F-C149-BCB6-CAC1D2B2CC78}">
      <dsp:nvSpPr>
        <dsp:cNvPr id="0" name=""/>
        <dsp:cNvSpPr/>
      </dsp:nvSpPr>
      <dsp:spPr>
        <a:xfrm>
          <a:off x="1398529" y="802344"/>
          <a:ext cx="776840" cy="493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境内</a:t>
          </a:r>
          <a:endParaRPr lang="zh-CN" altLang="en-US" sz="1300" kern="1200" dirty="0"/>
        </a:p>
      </dsp:txBody>
      <dsp:txXfrm>
        <a:off x="1412977" y="816792"/>
        <a:ext cx="747944" cy="464397"/>
      </dsp:txXfrm>
    </dsp:sp>
    <dsp:sp modelId="{D37E7056-82BE-1E49-806E-2BD8E5D72FCB}">
      <dsp:nvSpPr>
        <dsp:cNvPr id="0" name=""/>
        <dsp:cNvSpPr/>
      </dsp:nvSpPr>
      <dsp:spPr>
        <a:xfrm>
          <a:off x="2261685" y="720344"/>
          <a:ext cx="776840" cy="493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80BE62-DDE8-D94D-B70B-C42113516AD0}">
      <dsp:nvSpPr>
        <dsp:cNvPr id="0" name=""/>
        <dsp:cNvSpPr/>
      </dsp:nvSpPr>
      <dsp:spPr>
        <a:xfrm>
          <a:off x="2348001" y="802344"/>
          <a:ext cx="776840" cy="493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中港互认</a:t>
          </a:r>
          <a:endParaRPr lang="zh-CN" altLang="en-US" sz="1300" kern="1200" dirty="0"/>
        </a:p>
      </dsp:txBody>
      <dsp:txXfrm>
        <a:off x="2362449" y="816792"/>
        <a:ext cx="747944" cy="464397"/>
      </dsp:txXfrm>
    </dsp:sp>
    <dsp:sp modelId="{EFA41EAD-51E1-D84A-9E07-701F48714787}">
      <dsp:nvSpPr>
        <dsp:cNvPr id="0" name=""/>
        <dsp:cNvSpPr/>
      </dsp:nvSpPr>
      <dsp:spPr>
        <a:xfrm>
          <a:off x="3211157" y="720344"/>
          <a:ext cx="776840" cy="493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3757C2-CACF-4D48-9540-E3DBF1186259}">
      <dsp:nvSpPr>
        <dsp:cNvPr id="0" name=""/>
        <dsp:cNvSpPr/>
      </dsp:nvSpPr>
      <dsp:spPr>
        <a:xfrm>
          <a:off x="3297472" y="802344"/>
          <a:ext cx="776840" cy="493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QDII</a:t>
          </a:r>
          <a:endParaRPr lang="zh-CN" altLang="en-US" sz="1300" kern="1200" dirty="0"/>
        </a:p>
      </dsp:txBody>
      <dsp:txXfrm>
        <a:off x="3311920" y="816792"/>
        <a:ext cx="747944" cy="464397"/>
      </dsp:txXfrm>
    </dsp:sp>
    <dsp:sp modelId="{B593F76D-7E50-6C47-AAE2-684AD648D23E}">
      <dsp:nvSpPr>
        <dsp:cNvPr id="0" name=""/>
        <dsp:cNvSpPr/>
      </dsp:nvSpPr>
      <dsp:spPr>
        <a:xfrm>
          <a:off x="2736421" y="1439569"/>
          <a:ext cx="776840" cy="493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4AAE09-E165-9748-A9E1-3449024ED310}">
      <dsp:nvSpPr>
        <dsp:cNvPr id="0" name=""/>
        <dsp:cNvSpPr/>
      </dsp:nvSpPr>
      <dsp:spPr>
        <a:xfrm>
          <a:off x="2822737" y="1521568"/>
          <a:ext cx="776840" cy="493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成熟市场</a:t>
          </a:r>
          <a:endParaRPr lang="zh-CN" altLang="en-US" sz="1300" kern="1200" dirty="0"/>
        </a:p>
      </dsp:txBody>
      <dsp:txXfrm>
        <a:off x="2837185" y="1536016"/>
        <a:ext cx="747944" cy="464397"/>
      </dsp:txXfrm>
    </dsp:sp>
    <dsp:sp modelId="{FDEAC689-FC7B-044B-A97A-9789112FEED9}">
      <dsp:nvSpPr>
        <dsp:cNvPr id="0" name=""/>
        <dsp:cNvSpPr/>
      </dsp:nvSpPr>
      <dsp:spPr>
        <a:xfrm>
          <a:off x="3685893" y="1439569"/>
          <a:ext cx="776840" cy="493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690B01-941A-0E46-9625-29D19DC54F66}">
      <dsp:nvSpPr>
        <dsp:cNvPr id="0" name=""/>
        <dsp:cNvSpPr/>
      </dsp:nvSpPr>
      <dsp:spPr>
        <a:xfrm>
          <a:off x="3772208" y="1521568"/>
          <a:ext cx="776840" cy="493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新兴市场</a:t>
          </a:r>
          <a:endParaRPr lang="zh-CN" altLang="en-US" sz="1300" kern="1200" dirty="0"/>
        </a:p>
      </dsp:txBody>
      <dsp:txXfrm>
        <a:off x="3786656" y="1536016"/>
        <a:ext cx="747944" cy="464397"/>
      </dsp:txXfrm>
    </dsp:sp>
    <dsp:sp modelId="{F60155C6-48A5-1345-A4B6-59F765390085}">
      <dsp:nvSpPr>
        <dsp:cNvPr id="0" name=""/>
        <dsp:cNvSpPr/>
      </dsp:nvSpPr>
      <dsp:spPr>
        <a:xfrm>
          <a:off x="4160629" y="720344"/>
          <a:ext cx="776840" cy="493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D43EA9-B688-9B46-BBE9-8EAFA900FB4E}">
      <dsp:nvSpPr>
        <dsp:cNvPr id="0" name=""/>
        <dsp:cNvSpPr/>
      </dsp:nvSpPr>
      <dsp:spPr>
        <a:xfrm>
          <a:off x="4246944" y="802344"/>
          <a:ext cx="776840" cy="493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全球配置</a:t>
          </a:r>
          <a:endParaRPr lang="zh-CN" altLang="en-US" sz="1300" kern="1200" dirty="0"/>
        </a:p>
      </dsp:txBody>
      <dsp:txXfrm>
        <a:off x="4261392" y="816792"/>
        <a:ext cx="747944" cy="4643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12DDE-D88B-6E43-9C90-541BC350F105}">
      <dsp:nvSpPr>
        <dsp:cNvPr id="0" name=""/>
        <dsp:cNvSpPr/>
      </dsp:nvSpPr>
      <dsp:spPr>
        <a:xfrm>
          <a:off x="3199262" y="466660"/>
          <a:ext cx="1599402" cy="213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330"/>
              </a:lnTo>
              <a:lnTo>
                <a:pt x="1599402" y="145330"/>
              </a:lnTo>
              <a:lnTo>
                <a:pt x="1599402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3C30A-A551-D549-9A2A-974FEB23E3C8}">
      <dsp:nvSpPr>
        <dsp:cNvPr id="0" name=""/>
        <dsp:cNvSpPr/>
      </dsp:nvSpPr>
      <dsp:spPr>
        <a:xfrm>
          <a:off x="3199262" y="466660"/>
          <a:ext cx="607142" cy="213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330"/>
              </a:lnTo>
              <a:lnTo>
                <a:pt x="607142" y="145330"/>
              </a:lnTo>
              <a:lnTo>
                <a:pt x="607142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B70C2-E574-554C-BC15-ACE0CDF4BDBB}">
      <dsp:nvSpPr>
        <dsp:cNvPr id="0" name=""/>
        <dsp:cNvSpPr/>
      </dsp:nvSpPr>
      <dsp:spPr>
        <a:xfrm>
          <a:off x="2734627" y="466660"/>
          <a:ext cx="464634" cy="213259"/>
        </a:xfrm>
        <a:custGeom>
          <a:avLst/>
          <a:gdLst/>
          <a:ahLst/>
          <a:cxnLst/>
          <a:rect l="0" t="0" r="0" b="0"/>
          <a:pathLst>
            <a:path>
              <a:moveTo>
                <a:pt x="464634" y="0"/>
              </a:moveTo>
              <a:lnTo>
                <a:pt x="464634" y="145330"/>
              </a:lnTo>
              <a:lnTo>
                <a:pt x="0" y="145330"/>
              </a:lnTo>
              <a:lnTo>
                <a:pt x="0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39D64-E013-4144-893E-5045C8DCEB97}">
      <dsp:nvSpPr>
        <dsp:cNvPr id="0" name=""/>
        <dsp:cNvSpPr/>
      </dsp:nvSpPr>
      <dsp:spPr>
        <a:xfrm>
          <a:off x="1679375" y="466660"/>
          <a:ext cx="1519887" cy="213259"/>
        </a:xfrm>
        <a:custGeom>
          <a:avLst/>
          <a:gdLst/>
          <a:ahLst/>
          <a:cxnLst/>
          <a:rect l="0" t="0" r="0" b="0"/>
          <a:pathLst>
            <a:path>
              <a:moveTo>
                <a:pt x="1519887" y="0"/>
              </a:moveTo>
              <a:lnTo>
                <a:pt x="1519887" y="145330"/>
              </a:lnTo>
              <a:lnTo>
                <a:pt x="0" y="145330"/>
              </a:lnTo>
              <a:lnTo>
                <a:pt x="0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99E65-1E5C-B340-8A3C-F2BF09B897EF}">
      <dsp:nvSpPr>
        <dsp:cNvPr id="0" name=""/>
        <dsp:cNvSpPr/>
      </dsp:nvSpPr>
      <dsp:spPr>
        <a:xfrm>
          <a:off x="2438232" y="1033"/>
          <a:ext cx="1522058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4AB807-D110-3A44-91E7-14C05DAB0FFA}">
      <dsp:nvSpPr>
        <dsp:cNvPr id="0" name=""/>
        <dsp:cNvSpPr/>
      </dsp:nvSpPr>
      <dsp:spPr>
        <a:xfrm>
          <a:off x="2519707" y="78434"/>
          <a:ext cx="1522058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封闭期</a:t>
          </a:r>
          <a:endParaRPr lang="zh-CN" altLang="en-US" sz="1200" kern="1200" dirty="0"/>
        </a:p>
      </dsp:txBody>
      <dsp:txXfrm>
        <a:off x="2533345" y="92072"/>
        <a:ext cx="1494782" cy="438351"/>
      </dsp:txXfrm>
    </dsp:sp>
    <dsp:sp modelId="{59E16E18-BFC6-424C-B59C-1D003BDCBA28}">
      <dsp:nvSpPr>
        <dsp:cNvPr id="0" name=""/>
        <dsp:cNvSpPr/>
      </dsp:nvSpPr>
      <dsp:spPr>
        <a:xfrm>
          <a:off x="1233223" y="679920"/>
          <a:ext cx="892303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F4BA39-599F-C149-BCB6-CAC1D2B2CC78}">
      <dsp:nvSpPr>
        <dsp:cNvPr id="0" name=""/>
        <dsp:cNvSpPr/>
      </dsp:nvSpPr>
      <dsp:spPr>
        <a:xfrm>
          <a:off x="1314698" y="757321"/>
          <a:ext cx="892303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周期滚动</a:t>
          </a:r>
          <a:endParaRPr lang="zh-CN" altLang="en-US" sz="1200" kern="1200" dirty="0"/>
        </a:p>
      </dsp:txBody>
      <dsp:txXfrm>
        <a:off x="1328336" y="770959"/>
        <a:ext cx="865027" cy="438351"/>
      </dsp:txXfrm>
    </dsp:sp>
    <dsp:sp modelId="{D37E7056-82BE-1E49-806E-2BD8E5D72FCB}">
      <dsp:nvSpPr>
        <dsp:cNvPr id="0" name=""/>
        <dsp:cNvSpPr/>
      </dsp:nvSpPr>
      <dsp:spPr>
        <a:xfrm>
          <a:off x="2288476" y="679920"/>
          <a:ext cx="892303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80BE62-DDE8-D94D-B70B-C42113516AD0}">
      <dsp:nvSpPr>
        <dsp:cNvPr id="0" name=""/>
        <dsp:cNvSpPr/>
      </dsp:nvSpPr>
      <dsp:spPr>
        <a:xfrm>
          <a:off x="2369950" y="757321"/>
          <a:ext cx="892303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定开</a:t>
          </a:r>
          <a:endParaRPr lang="zh-CN" altLang="en-US" sz="1200" kern="1200" dirty="0"/>
        </a:p>
      </dsp:txBody>
      <dsp:txXfrm>
        <a:off x="2383588" y="770959"/>
        <a:ext cx="865027" cy="438351"/>
      </dsp:txXfrm>
    </dsp:sp>
    <dsp:sp modelId="{EFA41EAD-51E1-D84A-9E07-701F48714787}">
      <dsp:nvSpPr>
        <dsp:cNvPr id="0" name=""/>
        <dsp:cNvSpPr/>
      </dsp:nvSpPr>
      <dsp:spPr>
        <a:xfrm>
          <a:off x="3343728" y="679920"/>
          <a:ext cx="925351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3757C2-CACF-4D48-9540-E3DBF1186259}">
      <dsp:nvSpPr>
        <dsp:cNvPr id="0" name=""/>
        <dsp:cNvSpPr/>
      </dsp:nvSpPr>
      <dsp:spPr>
        <a:xfrm>
          <a:off x="3425203" y="757321"/>
          <a:ext cx="925351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阶段封闭</a:t>
          </a:r>
          <a:endParaRPr lang="zh-CN" altLang="en-US" sz="1200" kern="1200" dirty="0"/>
        </a:p>
      </dsp:txBody>
      <dsp:txXfrm>
        <a:off x="3438841" y="770959"/>
        <a:ext cx="898075" cy="438351"/>
      </dsp:txXfrm>
    </dsp:sp>
    <dsp:sp modelId="{9E1C6F16-299F-E845-9F9C-EB6E40865ADD}">
      <dsp:nvSpPr>
        <dsp:cNvPr id="0" name=""/>
        <dsp:cNvSpPr/>
      </dsp:nvSpPr>
      <dsp:spPr>
        <a:xfrm>
          <a:off x="4432029" y="679920"/>
          <a:ext cx="733271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ABC10C-9A9C-5043-B59C-F92200259811}">
      <dsp:nvSpPr>
        <dsp:cNvPr id="0" name=""/>
        <dsp:cNvSpPr/>
      </dsp:nvSpPr>
      <dsp:spPr>
        <a:xfrm>
          <a:off x="4513504" y="757321"/>
          <a:ext cx="733271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无封闭期</a:t>
          </a:r>
          <a:endParaRPr lang="zh-CN" altLang="en-US" sz="1200" kern="1200" dirty="0"/>
        </a:p>
      </dsp:txBody>
      <dsp:txXfrm>
        <a:off x="4527142" y="770959"/>
        <a:ext cx="705995" cy="4383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3C30A-A551-D549-9A2A-974FEB23E3C8}">
      <dsp:nvSpPr>
        <dsp:cNvPr id="0" name=""/>
        <dsp:cNvSpPr/>
      </dsp:nvSpPr>
      <dsp:spPr>
        <a:xfrm>
          <a:off x="3199262" y="466660"/>
          <a:ext cx="1055252" cy="213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330"/>
              </a:lnTo>
              <a:lnTo>
                <a:pt x="1055252" y="145330"/>
              </a:lnTo>
              <a:lnTo>
                <a:pt x="1055252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B70C2-E574-554C-BC15-ACE0CDF4BDBB}">
      <dsp:nvSpPr>
        <dsp:cNvPr id="0" name=""/>
        <dsp:cNvSpPr/>
      </dsp:nvSpPr>
      <dsp:spPr>
        <a:xfrm>
          <a:off x="3137017" y="466660"/>
          <a:ext cx="91440" cy="213259"/>
        </a:xfrm>
        <a:custGeom>
          <a:avLst/>
          <a:gdLst/>
          <a:ahLst/>
          <a:cxnLst/>
          <a:rect l="0" t="0" r="0" b="0"/>
          <a:pathLst>
            <a:path>
              <a:moveTo>
                <a:pt x="62244" y="0"/>
              </a:moveTo>
              <a:lnTo>
                <a:pt x="62244" y="145330"/>
              </a:lnTo>
              <a:lnTo>
                <a:pt x="45720" y="145330"/>
              </a:lnTo>
              <a:lnTo>
                <a:pt x="45720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39D64-E013-4144-893E-5045C8DCEB97}">
      <dsp:nvSpPr>
        <dsp:cNvPr id="0" name=""/>
        <dsp:cNvSpPr/>
      </dsp:nvSpPr>
      <dsp:spPr>
        <a:xfrm>
          <a:off x="2127485" y="466660"/>
          <a:ext cx="1071776" cy="213259"/>
        </a:xfrm>
        <a:custGeom>
          <a:avLst/>
          <a:gdLst/>
          <a:ahLst/>
          <a:cxnLst/>
          <a:rect l="0" t="0" r="0" b="0"/>
          <a:pathLst>
            <a:path>
              <a:moveTo>
                <a:pt x="1071776" y="0"/>
              </a:moveTo>
              <a:lnTo>
                <a:pt x="1071776" y="145330"/>
              </a:lnTo>
              <a:lnTo>
                <a:pt x="0" y="145330"/>
              </a:lnTo>
              <a:lnTo>
                <a:pt x="0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99E65-1E5C-B340-8A3C-F2BF09B897EF}">
      <dsp:nvSpPr>
        <dsp:cNvPr id="0" name=""/>
        <dsp:cNvSpPr/>
      </dsp:nvSpPr>
      <dsp:spPr>
        <a:xfrm>
          <a:off x="2438232" y="1033"/>
          <a:ext cx="1522058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4AB807-D110-3A44-91E7-14C05DAB0FFA}">
      <dsp:nvSpPr>
        <dsp:cNvPr id="0" name=""/>
        <dsp:cNvSpPr/>
      </dsp:nvSpPr>
      <dsp:spPr>
        <a:xfrm>
          <a:off x="2519707" y="78434"/>
          <a:ext cx="1522058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分级情况</a:t>
          </a:r>
          <a:endParaRPr lang="zh-CN" altLang="en-US" sz="1200" kern="1200" dirty="0"/>
        </a:p>
      </dsp:txBody>
      <dsp:txXfrm>
        <a:off x="2533345" y="92072"/>
        <a:ext cx="1494782" cy="438351"/>
      </dsp:txXfrm>
    </dsp:sp>
    <dsp:sp modelId="{59E16E18-BFC6-424C-B59C-1D003BDCBA28}">
      <dsp:nvSpPr>
        <dsp:cNvPr id="0" name=""/>
        <dsp:cNvSpPr/>
      </dsp:nvSpPr>
      <dsp:spPr>
        <a:xfrm>
          <a:off x="1681333" y="679920"/>
          <a:ext cx="892303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F4BA39-599F-C149-BCB6-CAC1D2B2CC78}">
      <dsp:nvSpPr>
        <dsp:cNvPr id="0" name=""/>
        <dsp:cNvSpPr/>
      </dsp:nvSpPr>
      <dsp:spPr>
        <a:xfrm>
          <a:off x="1762808" y="757321"/>
          <a:ext cx="892303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分级母基金</a:t>
          </a:r>
          <a:endParaRPr lang="zh-CN" altLang="en-US" sz="1200" kern="1200" dirty="0"/>
        </a:p>
      </dsp:txBody>
      <dsp:txXfrm>
        <a:off x="1776446" y="770959"/>
        <a:ext cx="865027" cy="438351"/>
      </dsp:txXfrm>
    </dsp:sp>
    <dsp:sp modelId="{D37E7056-82BE-1E49-806E-2BD8E5D72FCB}">
      <dsp:nvSpPr>
        <dsp:cNvPr id="0" name=""/>
        <dsp:cNvSpPr/>
      </dsp:nvSpPr>
      <dsp:spPr>
        <a:xfrm>
          <a:off x="2736586" y="679920"/>
          <a:ext cx="892303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80BE62-DDE8-D94D-B70B-C42113516AD0}">
      <dsp:nvSpPr>
        <dsp:cNvPr id="0" name=""/>
        <dsp:cNvSpPr/>
      </dsp:nvSpPr>
      <dsp:spPr>
        <a:xfrm>
          <a:off x="2818060" y="757321"/>
          <a:ext cx="892303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A</a:t>
          </a:r>
          <a:r>
            <a:rPr lang="zh-CN" altLang="en-US" sz="1200" kern="1200" dirty="0" smtClean="0"/>
            <a:t>类子基金</a:t>
          </a:r>
          <a:endParaRPr lang="zh-CN" altLang="en-US" sz="1200" kern="1200" dirty="0"/>
        </a:p>
      </dsp:txBody>
      <dsp:txXfrm>
        <a:off x="2831698" y="770959"/>
        <a:ext cx="865027" cy="438351"/>
      </dsp:txXfrm>
    </dsp:sp>
    <dsp:sp modelId="{EFA41EAD-51E1-D84A-9E07-701F48714787}">
      <dsp:nvSpPr>
        <dsp:cNvPr id="0" name=""/>
        <dsp:cNvSpPr/>
      </dsp:nvSpPr>
      <dsp:spPr>
        <a:xfrm>
          <a:off x="3791838" y="679920"/>
          <a:ext cx="925351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3757C2-CACF-4D48-9540-E3DBF1186259}">
      <dsp:nvSpPr>
        <dsp:cNvPr id="0" name=""/>
        <dsp:cNvSpPr/>
      </dsp:nvSpPr>
      <dsp:spPr>
        <a:xfrm>
          <a:off x="3873313" y="757321"/>
          <a:ext cx="925351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</a:t>
          </a:r>
          <a:r>
            <a:rPr lang="zh-CN" altLang="en-US" sz="1200" kern="1200" dirty="0" smtClean="0"/>
            <a:t>类子基金</a:t>
          </a:r>
          <a:endParaRPr lang="zh-CN" altLang="en-US" sz="1200" kern="1200" dirty="0"/>
        </a:p>
      </dsp:txBody>
      <dsp:txXfrm>
        <a:off x="3886951" y="770959"/>
        <a:ext cx="898075" cy="4383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56980-3BC9-A247-9E61-A9123C987170}">
      <dsp:nvSpPr>
        <dsp:cNvPr id="0" name=""/>
        <dsp:cNvSpPr/>
      </dsp:nvSpPr>
      <dsp:spPr>
        <a:xfrm>
          <a:off x="3199262" y="466660"/>
          <a:ext cx="2047513" cy="213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330"/>
              </a:lnTo>
              <a:lnTo>
                <a:pt x="2047513" y="145330"/>
              </a:lnTo>
              <a:lnTo>
                <a:pt x="2047513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12DDE-D88B-6E43-9C90-541BC350F105}">
      <dsp:nvSpPr>
        <dsp:cNvPr id="0" name=""/>
        <dsp:cNvSpPr/>
      </dsp:nvSpPr>
      <dsp:spPr>
        <a:xfrm>
          <a:off x="3199262" y="466660"/>
          <a:ext cx="1151292" cy="213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330"/>
              </a:lnTo>
              <a:lnTo>
                <a:pt x="1151292" y="145330"/>
              </a:lnTo>
              <a:lnTo>
                <a:pt x="1151292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3C30A-A551-D549-9A2A-974FEB23E3C8}">
      <dsp:nvSpPr>
        <dsp:cNvPr id="0" name=""/>
        <dsp:cNvSpPr/>
      </dsp:nvSpPr>
      <dsp:spPr>
        <a:xfrm>
          <a:off x="3199262" y="466660"/>
          <a:ext cx="159031" cy="213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330"/>
              </a:lnTo>
              <a:lnTo>
                <a:pt x="159031" y="145330"/>
              </a:lnTo>
              <a:lnTo>
                <a:pt x="159031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B70C2-E574-554C-BC15-ACE0CDF4BDBB}">
      <dsp:nvSpPr>
        <dsp:cNvPr id="0" name=""/>
        <dsp:cNvSpPr/>
      </dsp:nvSpPr>
      <dsp:spPr>
        <a:xfrm>
          <a:off x="2286517" y="466660"/>
          <a:ext cx="912744" cy="213259"/>
        </a:xfrm>
        <a:custGeom>
          <a:avLst/>
          <a:gdLst/>
          <a:ahLst/>
          <a:cxnLst/>
          <a:rect l="0" t="0" r="0" b="0"/>
          <a:pathLst>
            <a:path>
              <a:moveTo>
                <a:pt x="912744" y="0"/>
              </a:moveTo>
              <a:lnTo>
                <a:pt x="912744" y="145330"/>
              </a:lnTo>
              <a:lnTo>
                <a:pt x="0" y="145330"/>
              </a:lnTo>
              <a:lnTo>
                <a:pt x="0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39D64-E013-4144-893E-5045C8DCEB97}">
      <dsp:nvSpPr>
        <dsp:cNvPr id="0" name=""/>
        <dsp:cNvSpPr/>
      </dsp:nvSpPr>
      <dsp:spPr>
        <a:xfrm>
          <a:off x="1231264" y="466660"/>
          <a:ext cx="1967997" cy="213259"/>
        </a:xfrm>
        <a:custGeom>
          <a:avLst/>
          <a:gdLst/>
          <a:ahLst/>
          <a:cxnLst/>
          <a:rect l="0" t="0" r="0" b="0"/>
          <a:pathLst>
            <a:path>
              <a:moveTo>
                <a:pt x="1967997" y="0"/>
              </a:moveTo>
              <a:lnTo>
                <a:pt x="1967997" y="145330"/>
              </a:lnTo>
              <a:lnTo>
                <a:pt x="0" y="145330"/>
              </a:lnTo>
              <a:lnTo>
                <a:pt x="0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99E65-1E5C-B340-8A3C-F2BF09B897EF}">
      <dsp:nvSpPr>
        <dsp:cNvPr id="0" name=""/>
        <dsp:cNvSpPr/>
      </dsp:nvSpPr>
      <dsp:spPr>
        <a:xfrm>
          <a:off x="2438232" y="1033"/>
          <a:ext cx="1522058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4AB807-D110-3A44-91E7-14C05DAB0FFA}">
      <dsp:nvSpPr>
        <dsp:cNvPr id="0" name=""/>
        <dsp:cNvSpPr/>
      </dsp:nvSpPr>
      <dsp:spPr>
        <a:xfrm>
          <a:off x="2519707" y="78434"/>
          <a:ext cx="1522058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股票资产市值</a:t>
          </a:r>
          <a:endParaRPr lang="zh-CN" altLang="en-US" sz="1700" kern="1200" dirty="0"/>
        </a:p>
      </dsp:txBody>
      <dsp:txXfrm>
        <a:off x="2533345" y="92072"/>
        <a:ext cx="1494782" cy="438351"/>
      </dsp:txXfrm>
    </dsp:sp>
    <dsp:sp modelId="{59E16E18-BFC6-424C-B59C-1D003BDCBA28}">
      <dsp:nvSpPr>
        <dsp:cNvPr id="0" name=""/>
        <dsp:cNvSpPr/>
      </dsp:nvSpPr>
      <dsp:spPr>
        <a:xfrm>
          <a:off x="785113" y="679920"/>
          <a:ext cx="892303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F4BA39-599F-C149-BCB6-CAC1D2B2CC78}">
      <dsp:nvSpPr>
        <dsp:cNvPr id="0" name=""/>
        <dsp:cNvSpPr/>
      </dsp:nvSpPr>
      <dsp:spPr>
        <a:xfrm>
          <a:off x="866587" y="757321"/>
          <a:ext cx="892303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巨盘</a:t>
          </a:r>
          <a:endParaRPr lang="zh-CN" altLang="en-US" sz="1700" kern="1200" dirty="0"/>
        </a:p>
      </dsp:txBody>
      <dsp:txXfrm>
        <a:off x="880225" y="770959"/>
        <a:ext cx="865027" cy="438351"/>
      </dsp:txXfrm>
    </dsp:sp>
    <dsp:sp modelId="{D37E7056-82BE-1E49-806E-2BD8E5D72FCB}">
      <dsp:nvSpPr>
        <dsp:cNvPr id="0" name=""/>
        <dsp:cNvSpPr/>
      </dsp:nvSpPr>
      <dsp:spPr>
        <a:xfrm>
          <a:off x="1840365" y="679920"/>
          <a:ext cx="892303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80BE62-DDE8-D94D-B70B-C42113516AD0}">
      <dsp:nvSpPr>
        <dsp:cNvPr id="0" name=""/>
        <dsp:cNvSpPr/>
      </dsp:nvSpPr>
      <dsp:spPr>
        <a:xfrm>
          <a:off x="1921840" y="757321"/>
          <a:ext cx="892303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大盘</a:t>
          </a:r>
          <a:endParaRPr lang="zh-CN" altLang="en-US" sz="1700" kern="1200" dirty="0"/>
        </a:p>
      </dsp:txBody>
      <dsp:txXfrm>
        <a:off x="1935478" y="770959"/>
        <a:ext cx="865027" cy="438351"/>
      </dsp:txXfrm>
    </dsp:sp>
    <dsp:sp modelId="{EFA41EAD-51E1-D84A-9E07-701F48714787}">
      <dsp:nvSpPr>
        <dsp:cNvPr id="0" name=""/>
        <dsp:cNvSpPr/>
      </dsp:nvSpPr>
      <dsp:spPr>
        <a:xfrm>
          <a:off x="2895618" y="679920"/>
          <a:ext cx="925351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3757C2-CACF-4D48-9540-E3DBF1186259}">
      <dsp:nvSpPr>
        <dsp:cNvPr id="0" name=""/>
        <dsp:cNvSpPr/>
      </dsp:nvSpPr>
      <dsp:spPr>
        <a:xfrm>
          <a:off x="2977092" y="757321"/>
          <a:ext cx="925351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中盘</a:t>
          </a:r>
          <a:endParaRPr lang="zh-CN" altLang="en-US" sz="1700" kern="1200" dirty="0"/>
        </a:p>
      </dsp:txBody>
      <dsp:txXfrm>
        <a:off x="2990730" y="770959"/>
        <a:ext cx="898075" cy="438351"/>
      </dsp:txXfrm>
    </dsp:sp>
    <dsp:sp modelId="{9E1C6F16-299F-E845-9F9C-EB6E40865ADD}">
      <dsp:nvSpPr>
        <dsp:cNvPr id="0" name=""/>
        <dsp:cNvSpPr/>
      </dsp:nvSpPr>
      <dsp:spPr>
        <a:xfrm>
          <a:off x="3983919" y="679920"/>
          <a:ext cx="733271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ABC10C-9A9C-5043-B59C-F92200259811}">
      <dsp:nvSpPr>
        <dsp:cNvPr id="0" name=""/>
        <dsp:cNvSpPr/>
      </dsp:nvSpPr>
      <dsp:spPr>
        <a:xfrm>
          <a:off x="4065393" y="757321"/>
          <a:ext cx="733271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小盘</a:t>
          </a:r>
          <a:endParaRPr lang="zh-CN" altLang="en-US" sz="1700" kern="1200" dirty="0"/>
        </a:p>
      </dsp:txBody>
      <dsp:txXfrm>
        <a:off x="4079031" y="770959"/>
        <a:ext cx="705995" cy="438351"/>
      </dsp:txXfrm>
    </dsp:sp>
    <dsp:sp modelId="{C1A7BE29-92AE-764D-ACA3-8E39B5E52A57}">
      <dsp:nvSpPr>
        <dsp:cNvPr id="0" name=""/>
        <dsp:cNvSpPr/>
      </dsp:nvSpPr>
      <dsp:spPr>
        <a:xfrm>
          <a:off x="4880139" y="679920"/>
          <a:ext cx="733271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B9E80A-5687-B34B-A98C-2FC98487E13C}">
      <dsp:nvSpPr>
        <dsp:cNvPr id="0" name=""/>
        <dsp:cNvSpPr/>
      </dsp:nvSpPr>
      <dsp:spPr>
        <a:xfrm>
          <a:off x="4961614" y="757321"/>
          <a:ext cx="733271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微盘</a:t>
          </a:r>
          <a:endParaRPr lang="zh-CN" altLang="en-US" sz="1700" kern="1200" dirty="0"/>
        </a:p>
      </dsp:txBody>
      <dsp:txXfrm>
        <a:off x="4975252" y="770959"/>
        <a:ext cx="705995" cy="4383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3C30A-A551-D549-9A2A-974FEB23E3C8}">
      <dsp:nvSpPr>
        <dsp:cNvPr id="0" name=""/>
        <dsp:cNvSpPr/>
      </dsp:nvSpPr>
      <dsp:spPr>
        <a:xfrm>
          <a:off x="3206420" y="384199"/>
          <a:ext cx="869814" cy="175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791"/>
              </a:lnTo>
              <a:lnTo>
                <a:pt x="869814" y="119791"/>
              </a:lnTo>
              <a:lnTo>
                <a:pt x="869814" y="17578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B70C2-E574-554C-BC15-ACE0CDF4BDBB}">
      <dsp:nvSpPr>
        <dsp:cNvPr id="0" name=""/>
        <dsp:cNvSpPr/>
      </dsp:nvSpPr>
      <dsp:spPr>
        <a:xfrm>
          <a:off x="3147080" y="384199"/>
          <a:ext cx="91440" cy="175784"/>
        </a:xfrm>
        <a:custGeom>
          <a:avLst/>
          <a:gdLst/>
          <a:ahLst/>
          <a:cxnLst/>
          <a:rect l="0" t="0" r="0" b="0"/>
          <a:pathLst>
            <a:path>
              <a:moveTo>
                <a:pt x="59340" y="0"/>
              </a:moveTo>
              <a:lnTo>
                <a:pt x="59340" y="119791"/>
              </a:lnTo>
              <a:lnTo>
                <a:pt x="45720" y="119791"/>
              </a:lnTo>
              <a:lnTo>
                <a:pt x="45720" y="17578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39D64-E013-4144-893E-5045C8DCEB97}">
      <dsp:nvSpPr>
        <dsp:cNvPr id="0" name=""/>
        <dsp:cNvSpPr/>
      </dsp:nvSpPr>
      <dsp:spPr>
        <a:xfrm>
          <a:off x="2322985" y="384199"/>
          <a:ext cx="883435" cy="175784"/>
        </a:xfrm>
        <a:custGeom>
          <a:avLst/>
          <a:gdLst/>
          <a:ahLst/>
          <a:cxnLst/>
          <a:rect l="0" t="0" r="0" b="0"/>
          <a:pathLst>
            <a:path>
              <a:moveTo>
                <a:pt x="883435" y="0"/>
              </a:moveTo>
              <a:lnTo>
                <a:pt x="883435" y="119791"/>
              </a:lnTo>
              <a:lnTo>
                <a:pt x="0" y="119791"/>
              </a:lnTo>
              <a:lnTo>
                <a:pt x="0" y="17578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99E65-1E5C-B340-8A3C-F2BF09B897EF}">
      <dsp:nvSpPr>
        <dsp:cNvPr id="0" name=""/>
        <dsp:cNvSpPr/>
      </dsp:nvSpPr>
      <dsp:spPr>
        <a:xfrm>
          <a:off x="2579125" y="395"/>
          <a:ext cx="1254590" cy="383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4AB807-D110-3A44-91E7-14C05DAB0FFA}">
      <dsp:nvSpPr>
        <dsp:cNvPr id="0" name=""/>
        <dsp:cNvSpPr/>
      </dsp:nvSpPr>
      <dsp:spPr>
        <a:xfrm>
          <a:off x="2646283" y="64195"/>
          <a:ext cx="1254590" cy="383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费用成本</a:t>
          </a:r>
          <a:endParaRPr lang="zh-CN" altLang="en-US" sz="1500" kern="1200" dirty="0"/>
        </a:p>
      </dsp:txBody>
      <dsp:txXfrm>
        <a:off x="2657524" y="75436"/>
        <a:ext cx="1232108" cy="361321"/>
      </dsp:txXfrm>
    </dsp:sp>
    <dsp:sp modelId="{59E16E18-BFC6-424C-B59C-1D003BDCBA28}">
      <dsp:nvSpPr>
        <dsp:cNvPr id="0" name=""/>
        <dsp:cNvSpPr/>
      </dsp:nvSpPr>
      <dsp:spPr>
        <a:xfrm>
          <a:off x="1955235" y="559983"/>
          <a:ext cx="735500" cy="383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F4BA39-599F-C149-BCB6-CAC1D2B2CC78}">
      <dsp:nvSpPr>
        <dsp:cNvPr id="0" name=""/>
        <dsp:cNvSpPr/>
      </dsp:nvSpPr>
      <dsp:spPr>
        <a:xfrm>
          <a:off x="2022392" y="623782"/>
          <a:ext cx="735500" cy="383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低费用</a:t>
          </a:r>
          <a:endParaRPr lang="zh-CN" altLang="en-US" sz="1500" kern="1200" dirty="0"/>
        </a:p>
      </dsp:txBody>
      <dsp:txXfrm>
        <a:off x="2033633" y="635023"/>
        <a:ext cx="713018" cy="361321"/>
      </dsp:txXfrm>
    </dsp:sp>
    <dsp:sp modelId="{D37E7056-82BE-1E49-806E-2BD8E5D72FCB}">
      <dsp:nvSpPr>
        <dsp:cNvPr id="0" name=""/>
        <dsp:cNvSpPr/>
      </dsp:nvSpPr>
      <dsp:spPr>
        <a:xfrm>
          <a:off x="2825050" y="559983"/>
          <a:ext cx="735500" cy="383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80BE62-DDE8-D94D-B70B-C42113516AD0}">
      <dsp:nvSpPr>
        <dsp:cNvPr id="0" name=""/>
        <dsp:cNvSpPr/>
      </dsp:nvSpPr>
      <dsp:spPr>
        <a:xfrm>
          <a:off x="2892207" y="623782"/>
          <a:ext cx="735500" cy="383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中费用</a:t>
          </a:r>
          <a:endParaRPr lang="zh-CN" altLang="en-US" sz="1500" kern="1200" dirty="0"/>
        </a:p>
      </dsp:txBody>
      <dsp:txXfrm>
        <a:off x="2903448" y="635023"/>
        <a:ext cx="713018" cy="361321"/>
      </dsp:txXfrm>
    </dsp:sp>
    <dsp:sp modelId="{EFA41EAD-51E1-D84A-9E07-701F48714787}">
      <dsp:nvSpPr>
        <dsp:cNvPr id="0" name=""/>
        <dsp:cNvSpPr/>
      </dsp:nvSpPr>
      <dsp:spPr>
        <a:xfrm>
          <a:off x="3694865" y="559983"/>
          <a:ext cx="762741" cy="383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3757C2-CACF-4D48-9540-E3DBF1186259}">
      <dsp:nvSpPr>
        <dsp:cNvPr id="0" name=""/>
        <dsp:cNvSpPr/>
      </dsp:nvSpPr>
      <dsp:spPr>
        <a:xfrm>
          <a:off x="3762022" y="623782"/>
          <a:ext cx="762741" cy="383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高费用</a:t>
          </a:r>
          <a:endParaRPr lang="zh-CN" altLang="en-US" sz="1500" kern="1200" dirty="0"/>
        </a:p>
      </dsp:txBody>
      <dsp:txXfrm>
        <a:off x="3773263" y="635023"/>
        <a:ext cx="740259" cy="361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58EF-4ABD-40F4-ACA4-FE81D742E6DD}" type="datetimeFigureOut">
              <a:rPr lang="zh-CN" altLang="en-US" smtClean="0"/>
              <a:t>18/8/4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1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627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60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60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60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60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042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6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290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491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迷雾：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 平台的推荐基金。近一年收益前</a:t>
            </a:r>
            <a:r>
              <a:rPr lang="en-US" altLang="zh-CN" dirty="0" smtClean="0"/>
              <a:t>10%</a:t>
            </a:r>
            <a:r>
              <a:rPr lang="zh-CN" altLang="en-US" dirty="0" smtClean="0"/>
              <a:t>！ </a:t>
            </a:r>
            <a:r>
              <a:rPr lang="en-US" altLang="zh-CN" dirty="0" smtClean="0"/>
              <a:t>5</a:t>
            </a:r>
            <a:r>
              <a:rPr lang="zh-CN" altLang="en-US" dirty="0" smtClean="0"/>
              <a:t>星基金！（如果评级真的有用的话，是不是就没有人会亏了？）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系统复杂性。各收益、风险指标的使用基础是多纬度分类。特定指标适用于特定分类。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费用情况。各种隐藏在背后的费用！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那么如何能够做到更加精准的</a:t>
            </a:r>
            <a:r>
              <a:rPr lang="en-US" altLang="zh-CN" dirty="0" smtClean="0"/>
              <a:t>KYP</a:t>
            </a:r>
            <a:r>
              <a:rPr lang="zh-CN" altLang="en-US" dirty="0" smtClean="0"/>
              <a:t>呢？</a:t>
            </a:r>
          </a:p>
          <a:p>
            <a:r>
              <a:rPr lang="zh-CN" altLang="en-US" dirty="0" smtClean="0"/>
              <a:t>就是通过多纬度多层次的分类，比如资产纬度、管理方式纬度等等。</a:t>
            </a:r>
          </a:p>
          <a:p>
            <a:r>
              <a:rPr lang="zh-CN" altLang="en-US" dirty="0" smtClean="0"/>
              <a:t>有了多纬度多层次分类，才可以选择适合此类型基金的收益或是风险指标。</a:t>
            </a:r>
          </a:p>
          <a:p>
            <a:r>
              <a:rPr lang="zh-CN" altLang="en-US" dirty="0" smtClean="0"/>
              <a:t>因为并不是所有的指标都适用于所有基金。</a:t>
            </a:r>
          </a:p>
          <a:p>
            <a:r>
              <a:rPr lang="zh-CN" altLang="en-US" dirty="0" smtClean="0"/>
              <a:t>比如说，现在平台的排序，很多情况下采用的是按照收益来排序。</a:t>
            </a:r>
          </a:p>
          <a:p>
            <a:r>
              <a:rPr lang="zh-CN" altLang="en-US" dirty="0" smtClean="0"/>
              <a:t>这样做真的好吗？我们知道其实很多行业都是有周期性的。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推荐基金，将更加智能。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491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60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60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6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8838-2596-481A-81BD-BA549497E720}" type="datetimeFigureOut">
              <a:rPr lang="zh-CN" altLang="en-US"/>
              <a:t>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07C5-9851-4EF6-82C9-5647805156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F2B87-989E-4F4D-A3D6-9B10DAD785BB}" type="datetimeFigureOut">
              <a:rPr lang="zh-CN" altLang="en-US"/>
              <a:t>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54EB6-7BED-43FD-8483-DCA0766CC83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B09A5-729D-4B62-9A05-E166FB412201}" type="datetimeFigureOut">
              <a:rPr lang="zh-CN" altLang="en-US"/>
              <a:t>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21541-2C8E-4FE7-AD01-6AECC40AD2E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38678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2741856" cy="277143"/>
          </a:xfrm>
        </p:spPr>
        <p:txBody>
          <a:bodyPr/>
          <a:lstStyle>
            <a:lvl1pPr algn="l">
              <a:defRPr sz="1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449610"/>
            <a:ext cx="9144000" cy="4693890"/>
          </a:xfrm>
          <a:prstGeom prst="rect">
            <a:avLst/>
          </a:prstGeom>
          <a:gradFill flip="none" rotWithShape="1">
            <a:gsLst>
              <a:gs pos="0">
                <a:srgbClr val="E8E8E8"/>
              </a:gs>
              <a:gs pos="50000">
                <a:srgbClr val="F3F3F3"/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离页连接符 20"/>
          <p:cNvSpPr/>
          <p:nvPr userDrawn="1"/>
        </p:nvSpPr>
        <p:spPr>
          <a:xfrm>
            <a:off x="213424" y="-1"/>
            <a:ext cx="381569" cy="561975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02D13-023C-493B-946F-6334B1550202}" type="datetimeFigureOut">
              <a:rPr lang="zh-CN" altLang="en-US"/>
              <a:t>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27665-4685-4CFB-A4DF-574C5BBB638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0EC45-3C31-4C3D-8B77-22FF0C9AAD4A}" type="datetimeFigureOut">
              <a:rPr lang="zh-CN" altLang="en-US"/>
              <a:t>18/8/4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074A8-D729-49BB-A7BC-DB2359C77DB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E339D-55A7-444C-B9D1-1957295915E5}" type="datetimeFigureOut">
              <a:rPr lang="zh-CN" altLang="en-US"/>
              <a:t>18/8/4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A32D-1FCD-4730-805F-780D3DD8791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2A674-53CD-422B-9892-C4EF0827967E}" type="datetimeFigureOut">
              <a:rPr lang="zh-CN" altLang="en-US"/>
              <a:t>18/8/4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350D4-CBC2-4A07-BB4A-B4CC231CE9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50000">
              <a:srgbClr val="ECECEC"/>
            </a:gs>
            <a:gs pos="0">
              <a:srgbClr val="E2E2E2"/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9145116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118EC-EDEF-4F9C-852D-0A464BD53A70}" type="datetimeFigureOut">
              <a:rPr lang="zh-CN" altLang="en-US"/>
              <a:t>18/8/4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C5073-A55C-4F3C-8D7B-130473455D17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84" y="2211710"/>
            <a:ext cx="9144000" cy="2931790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7"/>
          <p:cNvSpPr>
            <a:spLocks noChangeArrowheads="1"/>
          </p:cNvSpPr>
          <p:nvPr userDrawn="1"/>
        </p:nvSpPr>
        <p:spPr bwMode="auto">
          <a:xfrm>
            <a:off x="2491740" y="607789"/>
            <a:ext cx="41605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wis721 Th BT" pitchFamily="34" charset="0"/>
                <a:ea typeface="微软雅黑" panose="020B0503020204020204" pitchFamily="34" charset="-122"/>
                <a:cs typeface="LilyUPC" panose="020B0604020202020204" pitchFamily="34" charset="-34"/>
                <a:sym typeface="微软雅黑" panose="020B0503020204020204" pitchFamily="34" charset="-122"/>
              </a:rPr>
              <a:t>THE BUSENESS PLAN</a:t>
            </a:r>
            <a:endParaRPr lang="zh-CN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Swis721 Th BT" pitchFamily="34" charset="0"/>
              <a:ea typeface="微软雅黑" panose="020B0503020204020204" pitchFamily="34" charset="-122"/>
              <a:cs typeface="LilyUPC" panose="020B0604020202020204" pitchFamily="34" charset="-34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5C5-19AB-4D7E-BF4E-8030D4BC8E07}" type="datetimeFigureOut">
              <a:rPr lang="zh-CN" altLang="en-US"/>
              <a:t>18/8/4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2AC4E-50CB-4334-996F-7EE8464BD26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6AEFD-D42C-445E-A078-69D256A721CC}" type="datetimeFigureOut">
              <a:rPr lang="zh-CN" altLang="en-US"/>
              <a:t>18/8/4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7A587-D83B-45BF-80B0-EB01029C556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A76A6C-E1BF-41A9-90D8-1F55C472F0D3}" type="datetimeFigureOut">
              <a:rPr lang="zh-CN" altLang="en-US"/>
              <a:t>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C6EAE7-8652-497A-B0B9-2516C5BD65F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512" y="-20538"/>
            <a:ext cx="9180512" cy="5164038"/>
          </a:xfrm>
          <a:prstGeom prst="rect">
            <a:avLst/>
          </a:prstGeom>
        </p:spPr>
      </p:pic>
      <p:sp>
        <p:nvSpPr>
          <p:cNvPr id="8" name="TextBox 7"/>
          <p:cNvSpPr>
            <a:spLocks noChangeArrowheads="1"/>
          </p:cNvSpPr>
          <p:nvPr/>
        </p:nvSpPr>
        <p:spPr bwMode="auto">
          <a:xfrm>
            <a:off x="3419872" y="987574"/>
            <a:ext cx="496855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 smtClean="0">
                <a:latin typeface="LilyUPC" panose="020B0604020202020204" pitchFamily="34" charset="-34"/>
                <a:ea typeface="微软雅黑" panose="020B0503020204020204" pitchFamily="34" charset="-122"/>
                <a:cs typeface="LilyUPC" panose="020B0604020202020204" pitchFamily="34" charset="-34"/>
                <a:sym typeface="微软雅黑" panose="020B0503020204020204" pitchFamily="34" charset="-122"/>
              </a:rPr>
              <a:t>基金分类</a:t>
            </a:r>
            <a:endParaRPr lang="zh-CN" altLang="en-US" sz="4000" dirty="0">
              <a:latin typeface="LilyUPC" panose="020B0604020202020204" pitchFamily="34" charset="-34"/>
              <a:ea typeface="微软雅黑" panose="020B0503020204020204" pitchFamily="34" charset="-122"/>
              <a:cs typeface="LilyUPC" panose="020B0604020202020204" pitchFamily="34" charset="-34"/>
              <a:sym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841775" y="4515966"/>
            <a:ext cx="343825" cy="309997"/>
            <a:chOff x="5076056" y="2138335"/>
            <a:chExt cx="428348" cy="386204"/>
          </a:xfrm>
        </p:grpSpPr>
        <p:sp>
          <p:nvSpPr>
            <p:cNvPr id="27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KSO_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396527" y="4515966"/>
            <a:ext cx="343825" cy="309997"/>
            <a:chOff x="6068610" y="2138335"/>
            <a:chExt cx="428348" cy="386204"/>
          </a:xfrm>
        </p:grpSpPr>
        <p:sp>
          <p:nvSpPr>
            <p:cNvPr id="31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KSO_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287024" y="4515966"/>
            <a:ext cx="343825" cy="309997"/>
            <a:chOff x="6623914" y="2138335"/>
            <a:chExt cx="428348" cy="386204"/>
          </a:xfrm>
        </p:grpSpPr>
        <p:sp>
          <p:nvSpPr>
            <p:cNvPr id="33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KSO_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25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3821976" cy="27714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未来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多纬度多层次分类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封闭期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722146300"/>
              </p:ext>
            </p:extLst>
          </p:nvPr>
        </p:nvGraphicFramePr>
        <p:xfrm>
          <a:off x="1043608" y="1347614"/>
          <a:ext cx="6479999" cy="122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KSO_Shape"/>
          <p:cNvSpPr/>
          <p:nvPr/>
        </p:nvSpPr>
        <p:spPr bwMode="auto">
          <a:xfrm>
            <a:off x="269901" y="127407"/>
            <a:ext cx="280168" cy="268962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13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3821976" cy="27714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未来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多纬度多层次分类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</a:rPr>
              <a:t>分级情况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244012366"/>
              </p:ext>
            </p:extLst>
          </p:nvPr>
        </p:nvGraphicFramePr>
        <p:xfrm>
          <a:off x="1043608" y="1347614"/>
          <a:ext cx="6479999" cy="122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KSO_Shape"/>
          <p:cNvSpPr/>
          <p:nvPr/>
        </p:nvSpPr>
        <p:spPr bwMode="auto">
          <a:xfrm>
            <a:off x="269901" y="127407"/>
            <a:ext cx="280168" cy="268962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4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3821976" cy="27714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未来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多纬度多层次分类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股票资产市值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202667734"/>
              </p:ext>
            </p:extLst>
          </p:nvPr>
        </p:nvGraphicFramePr>
        <p:xfrm>
          <a:off x="1043608" y="1347614"/>
          <a:ext cx="6479999" cy="122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KSO_Shape"/>
          <p:cNvSpPr/>
          <p:nvPr/>
        </p:nvSpPr>
        <p:spPr bwMode="auto">
          <a:xfrm>
            <a:off x="269901" y="127407"/>
            <a:ext cx="280168" cy="268962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9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3821976" cy="27714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未来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多纬度多层次分类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费用成本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486269907"/>
              </p:ext>
            </p:extLst>
          </p:nvPr>
        </p:nvGraphicFramePr>
        <p:xfrm>
          <a:off x="1043608" y="1851800"/>
          <a:ext cx="6479999" cy="1007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KSO_Shape"/>
          <p:cNvSpPr/>
          <p:nvPr/>
        </p:nvSpPr>
        <p:spPr bwMode="auto">
          <a:xfrm>
            <a:off x="269901" y="127407"/>
            <a:ext cx="280168" cy="268962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0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" y="0"/>
            <a:ext cx="9144000" cy="514350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0" y="0"/>
            <a:ext cx="9145116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9"/>
          <p:cNvSpPr txBox="1"/>
          <p:nvPr/>
        </p:nvSpPr>
        <p:spPr>
          <a:xfrm>
            <a:off x="1421668" y="2982445"/>
            <a:ext cx="1278124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48684" y="793673"/>
            <a:ext cx="1046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>
            <a:off x="1610406" y="2011783"/>
            <a:ext cx="945370" cy="85235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7" name="Freeform 5"/>
          <p:cNvSpPr/>
          <p:nvPr/>
        </p:nvSpPr>
        <p:spPr bwMode="auto">
          <a:xfrm>
            <a:off x="4022719" y="2011783"/>
            <a:ext cx="945370" cy="85235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KSO_Shape"/>
          <p:cNvSpPr/>
          <p:nvPr/>
        </p:nvSpPr>
        <p:spPr bwMode="auto">
          <a:xfrm>
            <a:off x="4281486" y="2211710"/>
            <a:ext cx="506538" cy="43140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>
            <a:off x="6273106" y="1995686"/>
            <a:ext cx="945370" cy="85235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KSO_Shape"/>
          <p:cNvSpPr/>
          <p:nvPr/>
        </p:nvSpPr>
        <p:spPr bwMode="auto">
          <a:xfrm>
            <a:off x="1827532" y="2211710"/>
            <a:ext cx="512220" cy="435386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0" name="KSO_Shape"/>
          <p:cNvSpPr/>
          <p:nvPr/>
        </p:nvSpPr>
        <p:spPr bwMode="auto">
          <a:xfrm>
            <a:off x="6489130" y="2211710"/>
            <a:ext cx="508174" cy="487848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3" name="文本框 9"/>
          <p:cNvSpPr txBox="1"/>
          <p:nvPr/>
        </p:nvSpPr>
        <p:spPr>
          <a:xfrm>
            <a:off x="3640505" y="2979698"/>
            <a:ext cx="1723583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9"/>
          <p:cNvSpPr txBox="1"/>
          <p:nvPr/>
        </p:nvSpPr>
        <p:spPr>
          <a:xfrm>
            <a:off x="5913066" y="2982445"/>
            <a:ext cx="1611262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Freeform 5"/>
          <p:cNvSpPr/>
          <p:nvPr/>
        </p:nvSpPr>
        <p:spPr bwMode="auto">
          <a:xfrm>
            <a:off x="3637930" y="0"/>
            <a:ext cx="1870372" cy="791722"/>
          </a:xfrm>
          <a:custGeom>
            <a:avLst/>
            <a:gdLst/>
            <a:ahLst/>
            <a:cxnLst/>
            <a:rect l="l" t="t" r="r" b="b"/>
            <a:pathLst>
              <a:path w="1212931" h="513429">
                <a:moveTo>
                  <a:pt x="0" y="0"/>
                </a:moveTo>
                <a:lnTo>
                  <a:pt x="1212931" y="0"/>
                </a:lnTo>
                <a:cubicBezTo>
                  <a:pt x="1210875" y="8189"/>
                  <a:pt x="1207259" y="15721"/>
                  <a:pt x="1202896" y="22772"/>
                </a:cubicBezTo>
                <a:lnTo>
                  <a:pt x="956422" y="454561"/>
                </a:lnTo>
                <a:cubicBezTo>
                  <a:pt x="946115" y="471761"/>
                  <a:pt x="931774" y="486697"/>
                  <a:pt x="913401" y="497559"/>
                </a:cubicBezTo>
                <a:cubicBezTo>
                  <a:pt x="894131" y="508874"/>
                  <a:pt x="873069" y="513853"/>
                  <a:pt x="852006" y="513401"/>
                </a:cubicBezTo>
                <a:lnTo>
                  <a:pt x="358161" y="513401"/>
                </a:lnTo>
                <a:cubicBezTo>
                  <a:pt x="338443" y="513401"/>
                  <a:pt x="317829" y="508422"/>
                  <a:pt x="299456" y="497559"/>
                </a:cubicBezTo>
                <a:cubicBezTo>
                  <a:pt x="281082" y="486697"/>
                  <a:pt x="266294" y="471761"/>
                  <a:pt x="256435" y="454109"/>
                </a:cubicBezTo>
                <a:lnTo>
                  <a:pt x="8616" y="2050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70415" y="18961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570358"/>
      </p:ext>
    </p:extLst>
  </p:cSld>
  <p:clrMapOvr>
    <a:masterClrMapping/>
  </p:clrMapOvr>
  <p:transition xmlns:p14="http://schemas.microsoft.com/office/powerpoint/2010/main" spd="slow" advTm="0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3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80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30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 animBg="1"/>
      <p:bldP spid="27" grpId="0" animBg="1"/>
      <p:bldP spid="29" grpId="0" animBg="1"/>
      <p:bldP spid="30" grpId="0" animBg="1"/>
      <p:bldP spid="40" grpId="0" animBg="1"/>
      <p:bldP spid="50" grpId="0" animBg="1"/>
      <p:bldP spid="53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现状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证监会分类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07704" y="1131590"/>
            <a:ext cx="720080" cy="24622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kumimoji="1"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股票型</a:t>
            </a:r>
            <a:endParaRPr kumimoji="1"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07704" y="2254914"/>
            <a:ext cx="720080" cy="24622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kumimoji="1"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债券型</a:t>
            </a:r>
            <a:endParaRPr kumimoji="1"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907704" y="1693252"/>
            <a:ext cx="720080" cy="24622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kumimoji="1"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混合型</a:t>
            </a:r>
            <a:endParaRPr kumimoji="1"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907704" y="3378238"/>
            <a:ext cx="720080" cy="24622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kumimoji="1"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指数型</a:t>
            </a:r>
            <a:endParaRPr kumimoji="1"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851920" y="1707654"/>
            <a:ext cx="720080" cy="24622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kumimoji="1"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QDII</a:t>
            </a:r>
            <a:endParaRPr kumimoji="1"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07704" y="2816576"/>
            <a:ext cx="720080" cy="24622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kumimoji="1"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货币型</a:t>
            </a:r>
            <a:endParaRPr kumimoji="1"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851920" y="1131590"/>
            <a:ext cx="720080" cy="24622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kumimoji="1"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理财型</a:t>
            </a:r>
            <a:endParaRPr kumimoji="1"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KSO_Shape"/>
          <p:cNvSpPr/>
          <p:nvPr/>
        </p:nvSpPr>
        <p:spPr bwMode="auto">
          <a:xfrm>
            <a:off x="272950" y="138463"/>
            <a:ext cx="305693" cy="259839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31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问题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投资迷雾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11560" y="2787774"/>
            <a:ext cx="1800200" cy="378346"/>
            <a:chOff x="1280133" y="2641600"/>
            <a:chExt cx="1773057" cy="473075"/>
          </a:xfrm>
        </p:grpSpPr>
        <p:sp>
          <p:nvSpPr>
            <p:cNvPr id="13" name="圆角矩形 12"/>
            <p:cNvSpPr/>
            <p:nvPr/>
          </p:nvSpPr>
          <p:spPr>
            <a:xfrm>
              <a:off x="1280133" y="2641600"/>
              <a:ext cx="1773057" cy="38834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4115" y="2728049"/>
              <a:ext cx="985093" cy="2309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 dirty="0" smtClean="0"/>
                <a:t>投资小白</a:t>
              </a:r>
              <a:endParaRPr lang="zh-CN" altLang="en-US" sz="1200" dirty="0"/>
            </a:p>
          </p:txBody>
        </p:sp>
        <p:sp>
          <p:nvSpPr>
            <p:cNvPr id="15" name="等腰三角形 14"/>
            <p:cNvSpPr/>
            <p:nvPr/>
          </p:nvSpPr>
          <p:spPr>
            <a:xfrm flipV="1">
              <a:off x="2057344" y="2975421"/>
              <a:ext cx="218634" cy="13925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椭圆 8"/>
          <p:cNvSpPr/>
          <p:nvPr/>
        </p:nvSpPr>
        <p:spPr>
          <a:xfrm>
            <a:off x="834850" y="775494"/>
            <a:ext cx="1418020" cy="1547998"/>
          </a:xfrm>
          <a:custGeom>
            <a:avLst/>
            <a:gdLst/>
            <a:ahLst/>
            <a:cxnLst/>
            <a:rect l="l" t="t" r="r" b="b"/>
            <a:pathLst>
              <a:path w="1296144" h="1405101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cubicBezTo>
                  <a:pt x="1296144" y="970275"/>
                  <a:pt x="1061011" y="1237560"/>
                  <a:pt x="752636" y="1285603"/>
                </a:cubicBezTo>
                <a:lnTo>
                  <a:pt x="648072" y="1405101"/>
                </a:lnTo>
                <a:lnTo>
                  <a:pt x="543508" y="1285603"/>
                </a:lnTo>
                <a:cubicBezTo>
                  <a:pt x="235133" y="1237560"/>
                  <a:pt x="0" y="970275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3219822"/>
            <a:ext cx="1800200" cy="6129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200"/>
              </a:lnSpc>
            </a:pPr>
            <a:r>
              <a:rPr lang="en-US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我不懂投资，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但我听过巴菲特一句话：持有低成本的指数基金。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WTF?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我只看到了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指数基金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，啥叫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低成本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？怎么没有低成本这个分类？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2699792" y="2787774"/>
            <a:ext cx="1800200" cy="378346"/>
            <a:chOff x="1280133" y="2641600"/>
            <a:chExt cx="1773057" cy="473075"/>
          </a:xfrm>
        </p:grpSpPr>
        <p:sp>
          <p:nvSpPr>
            <p:cNvPr id="46" name="圆角矩形 45"/>
            <p:cNvSpPr/>
            <p:nvPr/>
          </p:nvSpPr>
          <p:spPr>
            <a:xfrm>
              <a:off x="1280133" y="2641600"/>
              <a:ext cx="1773057" cy="38834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49536" y="2728049"/>
              <a:ext cx="1306051" cy="2309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 dirty="0" smtClean="0"/>
                <a:t>投资经验丰富</a:t>
              </a:r>
              <a:endParaRPr lang="zh-CN" altLang="en-US" sz="1200" dirty="0"/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057344" y="2975421"/>
              <a:ext cx="218634" cy="13925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椭圆 8"/>
          <p:cNvSpPr/>
          <p:nvPr/>
        </p:nvSpPr>
        <p:spPr>
          <a:xfrm>
            <a:off x="2852342" y="775494"/>
            <a:ext cx="1418020" cy="1547998"/>
          </a:xfrm>
          <a:custGeom>
            <a:avLst/>
            <a:gdLst/>
            <a:ahLst/>
            <a:cxnLst/>
            <a:rect l="l" t="t" r="r" b="b"/>
            <a:pathLst>
              <a:path w="1296144" h="1405101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cubicBezTo>
                  <a:pt x="1296144" y="970275"/>
                  <a:pt x="1061011" y="1237560"/>
                  <a:pt x="752636" y="1285603"/>
                </a:cubicBezTo>
                <a:lnTo>
                  <a:pt x="648072" y="1405101"/>
                </a:lnTo>
                <a:lnTo>
                  <a:pt x="543508" y="1285603"/>
                </a:lnTo>
                <a:cubicBezTo>
                  <a:pt x="235133" y="1237560"/>
                  <a:pt x="0" y="970275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4788024" y="2787774"/>
            <a:ext cx="1728192" cy="378346"/>
            <a:chOff x="1280133" y="2641600"/>
            <a:chExt cx="1773057" cy="473075"/>
          </a:xfrm>
        </p:grpSpPr>
        <p:sp>
          <p:nvSpPr>
            <p:cNvPr id="53" name="圆角矩形 52"/>
            <p:cNvSpPr/>
            <p:nvPr/>
          </p:nvSpPr>
          <p:spPr>
            <a:xfrm>
              <a:off x="1280133" y="2641600"/>
              <a:ext cx="1773057" cy="38834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74115" y="2728049"/>
              <a:ext cx="985093" cy="2309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 dirty="0" smtClean="0"/>
                <a:t>上海大妈</a:t>
              </a:r>
              <a:endParaRPr lang="zh-CN" altLang="en-US" sz="1200" dirty="0"/>
            </a:p>
          </p:txBody>
        </p:sp>
        <p:sp>
          <p:nvSpPr>
            <p:cNvPr id="55" name="等腰三角形 54"/>
            <p:cNvSpPr/>
            <p:nvPr/>
          </p:nvSpPr>
          <p:spPr>
            <a:xfrm flipV="1">
              <a:off x="2057344" y="2975421"/>
              <a:ext cx="218634" cy="13925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椭圆 8"/>
          <p:cNvSpPr/>
          <p:nvPr/>
        </p:nvSpPr>
        <p:spPr>
          <a:xfrm>
            <a:off x="4869834" y="775493"/>
            <a:ext cx="1418020" cy="1537222"/>
          </a:xfrm>
          <a:custGeom>
            <a:avLst/>
            <a:gdLst/>
            <a:ahLst/>
            <a:cxnLst/>
            <a:rect l="l" t="t" r="r" b="b"/>
            <a:pathLst>
              <a:path w="1296144" h="1405101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cubicBezTo>
                  <a:pt x="1296144" y="970275"/>
                  <a:pt x="1061011" y="1237560"/>
                  <a:pt x="752636" y="1285603"/>
                </a:cubicBezTo>
                <a:lnTo>
                  <a:pt x="648072" y="1405101"/>
                </a:lnTo>
                <a:lnTo>
                  <a:pt x="543508" y="1285603"/>
                </a:lnTo>
                <a:cubicBezTo>
                  <a:pt x="235133" y="1237560"/>
                  <a:pt x="0" y="970275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7" name="组合 56"/>
          <p:cNvGrpSpPr/>
          <p:nvPr/>
        </p:nvGrpSpPr>
        <p:grpSpPr>
          <a:xfrm>
            <a:off x="6804248" y="2787774"/>
            <a:ext cx="1728192" cy="378346"/>
            <a:chOff x="1280133" y="2641600"/>
            <a:chExt cx="1773057" cy="473075"/>
          </a:xfrm>
        </p:grpSpPr>
        <p:sp>
          <p:nvSpPr>
            <p:cNvPr id="60" name="圆角矩形 59"/>
            <p:cNvSpPr/>
            <p:nvPr/>
          </p:nvSpPr>
          <p:spPr>
            <a:xfrm>
              <a:off x="1280133" y="2641600"/>
              <a:ext cx="1773057" cy="38834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674115" y="2728049"/>
              <a:ext cx="985093" cy="2309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 dirty="0" smtClean="0"/>
                <a:t>未雨绸缪派</a:t>
              </a:r>
              <a:endParaRPr lang="zh-CN" altLang="en-US" sz="1200" dirty="0"/>
            </a:p>
          </p:txBody>
        </p:sp>
        <p:sp>
          <p:nvSpPr>
            <p:cNvPr id="62" name="等腰三角形 61"/>
            <p:cNvSpPr/>
            <p:nvPr/>
          </p:nvSpPr>
          <p:spPr>
            <a:xfrm flipV="1">
              <a:off x="2057344" y="2975421"/>
              <a:ext cx="218634" cy="13925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椭圆 8"/>
          <p:cNvSpPr/>
          <p:nvPr/>
        </p:nvSpPr>
        <p:spPr>
          <a:xfrm>
            <a:off x="6887326" y="775493"/>
            <a:ext cx="1418020" cy="1537222"/>
          </a:xfrm>
          <a:custGeom>
            <a:avLst/>
            <a:gdLst/>
            <a:ahLst/>
            <a:cxnLst/>
            <a:rect l="l" t="t" r="r" b="b"/>
            <a:pathLst>
              <a:path w="1296144" h="1405101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cubicBezTo>
                  <a:pt x="1296144" y="970275"/>
                  <a:pt x="1061011" y="1237560"/>
                  <a:pt x="752636" y="1285603"/>
                </a:cubicBezTo>
                <a:lnTo>
                  <a:pt x="648072" y="1405101"/>
                </a:lnTo>
                <a:lnTo>
                  <a:pt x="543508" y="1285603"/>
                </a:lnTo>
                <a:cubicBezTo>
                  <a:pt x="235133" y="1237560"/>
                  <a:pt x="0" y="970275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blipFill dpi="0"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8"/>
          <p:cNvSpPr/>
          <p:nvPr/>
        </p:nvSpPr>
        <p:spPr>
          <a:xfrm>
            <a:off x="764788" y="699542"/>
            <a:ext cx="1558144" cy="1689124"/>
          </a:xfrm>
          <a:custGeom>
            <a:avLst/>
            <a:gdLst/>
            <a:ahLst/>
            <a:cxnLst/>
            <a:rect l="l" t="t" r="r" b="b"/>
            <a:pathLst>
              <a:path w="1296144" h="1405101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cubicBezTo>
                  <a:pt x="1296144" y="970275"/>
                  <a:pt x="1061011" y="1237560"/>
                  <a:pt x="752636" y="1285603"/>
                </a:cubicBezTo>
                <a:lnTo>
                  <a:pt x="648072" y="1405101"/>
                </a:lnTo>
                <a:lnTo>
                  <a:pt x="543508" y="1285603"/>
                </a:lnTo>
                <a:cubicBezTo>
                  <a:pt x="235133" y="1237560"/>
                  <a:pt x="0" y="970275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8"/>
          <p:cNvSpPr/>
          <p:nvPr/>
        </p:nvSpPr>
        <p:spPr>
          <a:xfrm>
            <a:off x="2782280" y="699542"/>
            <a:ext cx="1558144" cy="1689124"/>
          </a:xfrm>
          <a:custGeom>
            <a:avLst/>
            <a:gdLst/>
            <a:ahLst/>
            <a:cxnLst/>
            <a:rect l="l" t="t" r="r" b="b"/>
            <a:pathLst>
              <a:path w="1296144" h="1405101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cubicBezTo>
                  <a:pt x="1296144" y="970275"/>
                  <a:pt x="1061011" y="1237560"/>
                  <a:pt x="752636" y="1285603"/>
                </a:cubicBezTo>
                <a:lnTo>
                  <a:pt x="648072" y="1405101"/>
                </a:lnTo>
                <a:lnTo>
                  <a:pt x="543508" y="1285603"/>
                </a:lnTo>
                <a:cubicBezTo>
                  <a:pt x="235133" y="1237560"/>
                  <a:pt x="0" y="970275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8"/>
          <p:cNvSpPr/>
          <p:nvPr/>
        </p:nvSpPr>
        <p:spPr>
          <a:xfrm>
            <a:off x="4799772" y="699542"/>
            <a:ext cx="1558144" cy="1689124"/>
          </a:xfrm>
          <a:custGeom>
            <a:avLst/>
            <a:gdLst/>
            <a:ahLst/>
            <a:cxnLst/>
            <a:rect l="l" t="t" r="r" b="b"/>
            <a:pathLst>
              <a:path w="1296144" h="1405101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cubicBezTo>
                  <a:pt x="1296144" y="970275"/>
                  <a:pt x="1061011" y="1237560"/>
                  <a:pt x="752636" y="1285603"/>
                </a:cubicBezTo>
                <a:lnTo>
                  <a:pt x="648072" y="1405101"/>
                </a:lnTo>
                <a:lnTo>
                  <a:pt x="543508" y="1285603"/>
                </a:lnTo>
                <a:cubicBezTo>
                  <a:pt x="235133" y="1237560"/>
                  <a:pt x="0" y="970275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8"/>
          <p:cNvSpPr/>
          <p:nvPr/>
        </p:nvSpPr>
        <p:spPr>
          <a:xfrm>
            <a:off x="6817263" y="699542"/>
            <a:ext cx="1558144" cy="1689124"/>
          </a:xfrm>
          <a:custGeom>
            <a:avLst/>
            <a:gdLst/>
            <a:ahLst/>
            <a:cxnLst/>
            <a:rect l="l" t="t" r="r" b="b"/>
            <a:pathLst>
              <a:path w="1296144" h="1405101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cubicBezTo>
                  <a:pt x="1296144" y="970275"/>
                  <a:pt x="1061011" y="1237560"/>
                  <a:pt x="752636" y="1285603"/>
                </a:cubicBezTo>
                <a:lnTo>
                  <a:pt x="648072" y="1405101"/>
                </a:lnTo>
                <a:lnTo>
                  <a:pt x="543508" y="1285603"/>
                </a:lnTo>
                <a:cubicBezTo>
                  <a:pt x="235133" y="1237560"/>
                  <a:pt x="0" y="970275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1030899" y="2476136"/>
            <a:ext cx="1025922" cy="307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algn="ctr">
              <a:spcBef>
                <a:spcPct val="0"/>
              </a:spcBef>
            </a:pPr>
            <a:r>
              <a:rPr lang="zh-CN" altLang="en-US" sz="1600" b="1" cap="all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陆人甲</a:t>
            </a:r>
            <a:endParaRPr lang="en-US" altLang="zh-CN" sz="1600" b="1" cap="all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3048391" y="2476136"/>
            <a:ext cx="1025922" cy="307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algn="ctr">
              <a:spcBef>
                <a:spcPct val="0"/>
              </a:spcBef>
            </a:pPr>
            <a:r>
              <a:rPr lang="zh-CN" altLang="en-US" sz="1600" b="1" cap="all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陆人乙</a:t>
            </a:r>
            <a:endParaRPr lang="en-US" altLang="zh-CN" sz="1600" b="1" cap="all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5065883" y="2476136"/>
            <a:ext cx="1025922" cy="307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algn="ctr">
              <a:spcBef>
                <a:spcPct val="0"/>
              </a:spcBef>
            </a:pPr>
            <a:r>
              <a:rPr lang="zh-CN" altLang="en-US" sz="1600" b="1" cap="all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陆人丙</a:t>
            </a:r>
            <a:endParaRPr lang="en-US" altLang="zh-CN" sz="1600" b="1" cap="all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7083375" y="2476136"/>
            <a:ext cx="1025922" cy="307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algn="ctr">
              <a:spcBef>
                <a:spcPct val="0"/>
              </a:spcBef>
            </a:pPr>
            <a:r>
              <a:rPr lang="zh-CN" altLang="en-US" sz="1600" b="1" cap="all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陆人丁</a:t>
            </a:r>
            <a:endParaRPr lang="en-US" altLang="zh-CN" sz="1600" b="1" cap="all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6" name="TextBox 9"/>
          <p:cNvSpPr txBox="1"/>
          <p:nvPr/>
        </p:nvSpPr>
        <p:spPr>
          <a:xfrm>
            <a:off x="611560" y="4011910"/>
            <a:ext cx="1800200" cy="9207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200"/>
              </a:lnSpc>
            </a:pP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投资者负担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，各种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。基金经理投资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换手率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200"/>
              </a:lnSpc>
            </a:pPr>
            <a:r>
              <a:rPr lang="zh-CN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指数估值被低估。比如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市盈率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(PE)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200"/>
              </a:lnSpc>
            </a:pPr>
            <a:r>
              <a:rPr lang="zh-CN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什么样的指数适合用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计算呢？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流通性好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大盘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指数，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收益稳定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9"/>
          <p:cNvSpPr txBox="1"/>
          <p:nvPr/>
        </p:nvSpPr>
        <p:spPr>
          <a:xfrm>
            <a:off x="2699792" y="3219822"/>
            <a:ext cx="1800200" cy="611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200"/>
              </a:lnSpc>
            </a:pP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我投资过很多金融产品，听说资产配置是天下唯一免费的午餐。给了我来一打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发达市场</a:t>
            </a:r>
            <a:r>
              <a:rPr lang="zh-CN" altLang="en-US" sz="9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配置！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9"/>
          <p:cNvSpPr txBox="1"/>
          <p:nvPr/>
        </p:nvSpPr>
        <p:spPr>
          <a:xfrm>
            <a:off x="2699792" y="4011908"/>
            <a:ext cx="1800200" cy="9359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200"/>
              </a:lnSpc>
            </a:pP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投资地域细分，</a:t>
            </a:r>
            <a:r>
              <a:rPr lang="en-US" altLang="zh-CN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QDII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发达市场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200"/>
              </a:lnSpc>
            </a:pPr>
            <a:r>
              <a:rPr lang="zh-CN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资产标的为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9"/>
          <p:cNvSpPr txBox="1"/>
          <p:nvPr/>
        </p:nvSpPr>
        <p:spPr>
          <a:xfrm>
            <a:off x="4788024" y="3219822"/>
            <a:ext cx="1800200" cy="611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200"/>
              </a:lnSpc>
            </a:pP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黄金还没抢购，我要买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黄金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9"/>
          <p:cNvSpPr txBox="1"/>
          <p:nvPr/>
        </p:nvSpPr>
        <p:spPr>
          <a:xfrm>
            <a:off x="4788024" y="4011908"/>
            <a:ext cx="1800200" cy="9359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200"/>
              </a:lnSpc>
            </a:pP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资产标的为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黄金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9"/>
          <p:cNvSpPr txBox="1"/>
          <p:nvPr/>
        </p:nvSpPr>
        <p:spPr>
          <a:xfrm>
            <a:off x="6804248" y="3255895"/>
            <a:ext cx="1800200" cy="575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200"/>
              </a:lnSpc>
            </a:pP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想趁年轻存些钱，等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了再用。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9"/>
          <p:cNvSpPr txBox="1"/>
          <p:nvPr/>
        </p:nvSpPr>
        <p:spPr>
          <a:xfrm>
            <a:off x="6804248" y="4011910"/>
            <a:ext cx="1800200" cy="935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200"/>
              </a:lnSpc>
            </a:pP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低风险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，否则老无所依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200"/>
              </a:lnSpc>
            </a:pP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低费率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，我税后工资别让我缴那么多税。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200"/>
              </a:lnSpc>
            </a:pP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有一定的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封闭期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，到期后开放申赎。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KSO_Shape"/>
          <p:cNvSpPr/>
          <p:nvPr/>
        </p:nvSpPr>
        <p:spPr bwMode="auto">
          <a:xfrm>
            <a:off x="251520" y="138559"/>
            <a:ext cx="310764" cy="264666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15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80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900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100"/>
                            </p:stCondLst>
                            <p:childTnLst>
                              <p:par>
                                <p:cTn id="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44" grpId="0" animBg="1"/>
      <p:bldP spid="51" grpId="0" animBg="1"/>
      <p:bldP spid="58" grpId="0" animBg="1"/>
      <p:bldP spid="63" grpId="0" animBg="1"/>
      <p:bldP spid="65" grpId="0" animBg="1"/>
      <p:bldP spid="66" grpId="0" animBg="1"/>
      <p:bldP spid="67" grpId="0" animBg="1"/>
      <p:bldP spid="32" grpId="0" build="p"/>
      <p:bldP spid="33" grpId="0" build="p"/>
      <p:bldP spid="34" grpId="0" build="p"/>
      <p:bldP spid="35" grpId="0" build="p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4830088" cy="277143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</a:rPr>
              <a:t>目标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75657" y="2022068"/>
            <a:ext cx="6012655" cy="74738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108000" tIns="187200" rIns="108000" bIns="187200" rtlCol="0" anchor="t" anchorCtr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更加精准的</a:t>
            </a:r>
            <a:r>
              <a:rPr lang="en-US" altLang="zh-CN" sz="2400" dirty="0" smtClean="0">
                <a:solidFill>
                  <a:srgbClr val="FF0000"/>
                </a:solidFill>
              </a:rPr>
              <a:t>KYP</a:t>
            </a:r>
            <a:r>
              <a:rPr lang="zh-CN" altLang="en-US" sz="2400" dirty="0" smtClean="0">
                <a:solidFill>
                  <a:srgbClr val="FF0000"/>
                </a:solidFill>
              </a:rPr>
              <a:t>，匹配合适用户，投资取胜。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23" name="KSO_Shape"/>
          <p:cNvSpPr/>
          <p:nvPr/>
        </p:nvSpPr>
        <p:spPr bwMode="auto">
          <a:xfrm>
            <a:off x="256394" y="142875"/>
            <a:ext cx="293904" cy="290966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14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4830088" cy="277143"/>
          </a:xfrm>
        </p:spPr>
        <p:txBody>
          <a:bodyPr/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未来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揭开迷雾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多纬度多层次分类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Freeform 12"/>
          <p:cNvSpPr/>
          <p:nvPr/>
        </p:nvSpPr>
        <p:spPr bwMode="auto">
          <a:xfrm>
            <a:off x="4616546" y="2804440"/>
            <a:ext cx="1417305" cy="1423494"/>
          </a:xfrm>
          <a:custGeom>
            <a:avLst/>
            <a:gdLst>
              <a:gd name="T0" fmla="*/ 0 w 2320"/>
              <a:gd name="T1" fmla="*/ 1620 h 2320"/>
              <a:gd name="T2" fmla="*/ 700 w 2320"/>
              <a:gd name="T3" fmla="*/ 2320 h 2320"/>
              <a:gd name="T4" fmla="*/ 2320 w 2320"/>
              <a:gd name="T5" fmla="*/ 2320 h 2320"/>
              <a:gd name="T6" fmla="*/ 2320 w 2320"/>
              <a:gd name="T7" fmla="*/ 700 h 2320"/>
              <a:gd name="T8" fmla="*/ 1620 w 2320"/>
              <a:gd name="T9" fmla="*/ 0 h 2320"/>
              <a:gd name="T10" fmla="*/ 0 w 2320"/>
              <a:gd name="T11" fmla="*/ 0 h 2320"/>
              <a:gd name="T12" fmla="*/ 0 w 2320"/>
              <a:gd name="T13" fmla="*/ 162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0" y="1620"/>
                </a:moveTo>
                <a:cubicBezTo>
                  <a:pt x="0" y="2005"/>
                  <a:pt x="315" y="2320"/>
                  <a:pt x="700" y="2320"/>
                </a:cubicBezTo>
                <a:cubicBezTo>
                  <a:pt x="1240" y="2320"/>
                  <a:pt x="1780" y="2320"/>
                  <a:pt x="2320" y="2320"/>
                </a:cubicBezTo>
                <a:cubicBezTo>
                  <a:pt x="2320" y="1780"/>
                  <a:pt x="2320" y="1240"/>
                  <a:pt x="2320" y="700"/>
                </a:cubicBezTo>
                <a:cubicBezTo>
                  <a:pt x="2320" y="315"/>
                  <a:pt x="2005" y="0"/>
                  <a:pt x="1620" y="0"/>
                </a:cubicBezTo>
                <a:cubicBezTo>
                  <a:pt x="1080" y="0"/>
                  <a:pt x="540" y="0"/>
                  <a:pt x="0" y="0"/>
                </a:cubicBezTo>
                <a:lnTo>
                  <a:pt x="0" y="16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4" name="Freeform 13"/>
          <p:cNvSpPr/>
          <p:nvPr/>
        </p:nvSpPr>
        <p:spPr bwMode="auto">
          <a:xfrm>
            <a:off x="3110149" y="2804440"/>
            <a:ext cx="1417305" cy="1423494"/>
          </a:xfrm>
          <a:custGeom>
            <a:avLst/>
            <a:gdLst>
              <a:gd name="T0" fmla="*/ 2320 w 2320"/>
              <a:gd name="T1" fmla="*/ 1620 h 2320"/>
              <a:gd name="T2" fmla="*/ 1620 w 2320"/>
              <a:gd name="T3" fmla="*/ 2320 h 2320"/>
              <a:gd name="T4" fmla="*/ 0 w 2320"/>
              <a:gd name="T5" fmla="*/ 2320 h 2320"/>
              <a:gd name="T6" fmla="*/ 0 w 2320"/>
              <a:gd name="T7" fmla="*/ 700 h 2320"/>
              <a:gd name="T8" fmla="*/ 700 w 2320"/>
              <a:gd name="T9" fmla="*/ 0 h 2320"/>
              <a:gd name="T10" fmla="*/ 2320 w 2320"/>
              <a:gd name="T11" fmla="*/ 0 h 2320"/>
              <a:gd name="T12" fmla="*/ 2320 w 2320"/>
              <a:gd name="T13" fmla="*/ 162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2320" y="1620"/>
                </a:moveTo>
                <a:cubicBezTo>
                  <a:pt x="2320" y="2005"/>
                  <a:pt x="2005" y="2320"/>
                  <a:pt x="1620" y="2320"/>
                </a:cubicBezTo>
                <a:cubicBezTo>
                  <a:pt x="1080" y="2320"/>
                  <a:pt x="540" y="2320"/>
                  <a:pt x="0" y="2320"/>
                </a:cubicBezTo>
                <a:cubicBezTo>
                  <a:pt x="0" y="1780"/>
                  <a:pt x="0" y="1240"/>
                  <a:pt x="0" y="700"/>
                </a:cubicBezTo>
                <a:cubicBezTo>
                  <a:pt x="0" y="315"/>
                  <a:pt x="315" y="0"/>
                  <a:pt x="700" y="0"/>
                </a:cubicBezTo>
                <a:cubicBezTo>
                  <a:pt x="1240" y="0"/>
                  <a:pt x="1780" y="0"/>
                  <a:pt x="2320" y="0"/>
                </a:cubicBezTo>
                <a:lnTo>
                  <a:pt x="2320" y="16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14"/>
          <p:cNvSpPr/>
          <p:nvPr/>
        </p:nvSpPr>
        <p:spPr bwMode="auto">
          <a:xfrm>
            <a:off x="4616546" y="1297732"/>
            <a:ext cx="1417305" cy="1420401"/>
          </a:xfrm>
          <a:custGeom>
            <a:avLst/>
            <a:gdLst>
              <a:gd name="T0" fmla="*/ 0 w 2320"/>
              <a:gd name="T1" fmla="*/ 700 h 2320"/>
              <a:gd name="T2" fmla="*/ 700 w 2320"/>
              <a:gd name="T3" fmla="*/ 0 h 2320"/>
              <a:gd name="T4" fmla="*/ 2320 w 2320"/>
              <a:gd name="T5" fmla="*/ 0 h 2320"/>
              <a:gd name="T6" fmla="*/ 2320 w 2320"/>
              <a:gd name="T7" fmla="*/ 1620 h 2320"/>
              <a:gd name="T8" fmla="*/ 1620 w 2320"/>
              <a:gd name="T9" fmla="*/ 2320 h 2320"/>
              <a:gd name="T10" fmla="*/ 0 w 2320"/>
              <a:gd name="T11" fmla="*/ 2320 h 2320"/>
              <a:gd name="T12" fmla="*/ 0 w 2320"/>
              <a:gd name="T13" fmla="*/ 70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0" y="700"/>
                </a:moveTo>
                <a:cubicBezTo>
                  <a:pt x="0" y="315"/>
                  <a:pt x="315" y="0"/>
                  <a:pt x="700" y="0"/>
                </a:cubicBezTo>
                <a:cubicBezTo>
                  <a:pt x="1240" y="0"/>
                  <a:pt x="1780" y="0"/>
                  <a:pt x="2320" y="0"/>
                </a:cubicBezTo>
                <a:cubicBezTo>
                  <a:pt x="2320" y="540"/>
                  <a:pt x="2320" y="1080"/>
                  <a:pt x="2320" y="1620"/>
                </a:cubicBezTo>
                <a:cubicBezTo>
                  <a:pt x="2320" y="2005"/>
                  <a:pt x="2005" y="2320"/>
                  <a:pt x="1620" y="2320"/>
                </a:cubicBezTo>
                <a:cubicBezTo>
                  <a:pt x="1080" y="2320"/>
                  <a:pt x="540" y="2320"/>
                  <a:pt x="0" y="2320"/>
                </a:cubicBezTo>
                <a:lnTo>
                  <a:pt x="0" y="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15"/>
          <p:cNvSpPr/>
          <p:nvPr/>
        </p:nvSpPr>
        <p:spPr bwMode="auto">
          <a:xfrm>
            <a:off x="3110149" y="1297732"/>
            <a:ext cx="1417305" cy="1420401"/>
          </a:xfrm>
          <a:custGeom>
            <a:avLst/>
            <a:gdLst>
              <a:gd name="T0" fmla="*/ 2320 w 2320"/>
              <a:gd name="T1" fmla="*/ 700 h 2320"/>
              <a:gd name="T2" fmla="*/ 1620 w 2320"/>
              <a:gd name="T3" fmla="*/ 0 h 2320"/>
              <a:gd name="T4" fmla="*/ 0 w 2320"/>
              <a:gd name="T5" fmla="*/ 0 h 2320"/>
              <a:gd name="T6" fmla="*/ 0 w 2320"/>
              <a:gd name="T7" fmla="*/ 1620 h 2320"/>
              <a:gd name="T8" fmla="*/ 700 w 2320"/>
              <a:gd name="T9" fmla="*/ 2320 h 2320"/>
              <a:gd name="T10" fmla="*/ 2320 w 2320"/>
              <a:gd name="T11" fmla="*/ 2320 h 2320"/>
              <a:gd name="T12" fmla="*/ 2320 w 2320"/>
              <a:gd name="T13" fmla="*/ 70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2320" y="700"/>
                </a:moveTo>
                <a:cubicBezTo>
                  <a:pt x="2320" y="315"/>
                  <a:pt x="2005" y="0"/>
                  <a:pt x="1620" y="0"/>
                </a:cubicBezTo>
                <a:cubicBezTo>
                  <a:pt x="1080" y="0"/>
                  <a:pt x="540" y="0"/>
                  <a:pt x="0" y="0"/>
                </a:cubicBezTo>
                <a:cubicBezTo>
                  <a:pt x="0" y="540"/>
                  <a:pt x="0" y="1080"/>
                  <a:pt x="0" y="1620"/>
                </a:cubicBezTo>
                <a:cubicBezTo>
                  <a:pt x="0" y="2005"/>
                  <a:pt x="315" y="2320"/>
                  <a:pt x="700" y="2320"/>
                </a:cubicBezTo>
                <a:cubicBezTo>
                  <a:pt x="1240" y="2320"/>
                  <a:pt x="1780" y="2320"/>
                  <a:pt x="2320" y="2320"/>
                </a:cubicBezTo>
                <a:lnTo>
                  <a:pt x="2320" y="7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noFill/>
            </a:endParaRPr>
          </a:p>
        </p:txBody>
      </p:sp>
      <p:sp>
        <p:nvSpPr>
          <p:cNvPr id="7" name="Freeform 16"/>
          <p:cNvSpPr/>
          <p:nvPr/>
        </p:nvSpPr>
        <p:spPr bwMode="auto">
          <a:xfrm>
            <a:off x="4187053" y="2374636"/>
            <a:ext cx="340401" cy="343497"/>
          </a:xfrm>
          <a:custGeom>
            <a:avLst/>
            <a:gdLst>
              <a:gd name="T0" fmla="*/ 560 w 560"/>
              <a:gd name="T1" fmla="*/ 559 h 559"/>
              <a:gd name="T2" fmla="*/ 0 w 560"/>
              <a:gd name="T3" fmla="*/ 559 h 559"/>
              <a:gd name="T4" fmla="*/ 560 w 560"/>
              <a:gd name="T5" fmla="*/ 0 h 559"/>
              <a:gd name="T6" fmla="*/ 560 w 560"/>
              <a:gd name="T7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559">
                <a:moveTo>
                  <a:pt x="560" y="559"/>
                </a:moveTo>
                <a:lnTo>
                  <a:pt x="0" y="559"/>
                </a:lnTo>
                <a:cubicBezTo>
                  <a:pt x="0" y="250"/>
                  <a:pt x="251" y="0"/>
                  <a:pt x="560" y="0"/>
                </a:cubicBezTo>
                <a:lnTo>
                  <a:pt x="560" y="559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17"/>
          <p:cNvSpPr/>
          <p:nvPr/>
        </p:nvSpPr>
        <p:spPr bwMode="auto">
          <a:xfrm>
            <a:off x="4616545" y="2374636"/>
            <a:ext cx="340401" cy="343497"/>
          </a:xfrm>
          <a:custGeom>
            <a:avLst/>
            <a:gdLst>
              <a:gd name="T0" fmla="*/ 0 w 559"/>
              <a:gd name="T1" fmla="*/ 559 h 559"/>
              <a:gd name="T2" fmla="*/ 559 w 559"/>
              <a:gd name="T3" fmla="*/ 559 h 559"/>
              <a:gd name="T4" fmla="*/ 0 w 559"/>
              <a:gd name="T5" fmla="*/ 0 h 559"/>
              <a:gd name="T6" fmla="*/ 0 w 559"/>
              <a:gd name="T7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9" h="559">
                <a:moveTo>
                  <a:pt x="0" y="559"/>
                </a:moveTo>
                <a:lnTo>
                  <a:pt x="559" y="559"/>
                </a:lnTo>
                <a:cubicBezTo>
                  <a:pt x="559" y="250"/>
                  <a:pt x="309" y="0"/>
                  <a:pt x="0" y="0"/>
                </a:cubicBezTo>
                <a:lnTo>
                  <a:pt x="0" y="55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8"/>
          <p:cNvSpPr/>
          <p:nvPr/>
        </p:nvSpPr>
        <p:spPr bwMode="auto">
          <a:xfrm>
            <a:off x="4187053" y="2804440"/>
            <a:ext cx="340401" cy="343497"/>
          </a:xfrm>
          <a:custGeom>
            <a:avLst/>
            <a:gdLst>
              <a:gd name="T0" fmla="*/ 560 w 560"/>
              <a:gd name="T1" fmla="*/ 0 h 560"/>
              <a:gd name="T2" fmla="*/ 0 w 560"/>
              <a:gd name="T3" fmla="*/ 0 h 560"/>
              <a:gd name="T4" fmla="*/ 560 w 560"/>
              <a:gd name="T5" fmla="*/ 560 h 560"/>
              <a:gd name="T6" fmla="*/ 560 w 560"/>
              <a:gd name="T7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560">
                <a:moveTo>
                  <a:pt x="560" y="0"/>
                </a:moveTo>
                <a:lnTo>
                  <a:pt x="0" y="0"/>
                </a:lnTo>
                <a:cubicBezTo>
                  <a:pt x="0" y="309"/>
                  <a:pt x="251" y="560"/>
                  <a:pt x="560" y="560"/>
                </a:cubicBezTo>
                <a:lnTo>
                  <a:pt x="56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9"/>
          <p:cNvSpPr/>
          <p:nvPr/>
        </p:nvSpPr>
        <p:spPr bwMode="auto">
          <a:xfrm>
            <a:off x="4616545" y="2804440"/>
            <a:ext cx="340401" cy="343497"/>
          </a:xfrm>
          <a:custGeom>
            <a:avLst/>
            <a:gdLst>
              <a:gd name="T0" fmla="*/ 0 w 559"/>
              <a:gd name="T1" fmla="*/ 0 h 560"/>
              <a:gd name="T2" fmla="*/ 559 w 559"/>
              <a:gd name="T3" fmla="*/ 0 h 560"/>
              <a:gd name="T4" fmla="*/ 0 w 559"/>
              <a:gd name="T5" fmla="*/ 560 h 560"/>
              <a:gd name="T6" fmla="*/ 0 w 559"/>
              <a:gd name="T7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9" h="560">
                <a:moveTo>
                  <a:pt x="0" y="0"/>
                </a:moveTo>
                <a:lnTo>
                  <a:pt x="559" y="0"/>
                </a:lnTo>
                <a:cubicBezTo>
                  <a:pt x="559" y="309"/>
                  <a:pt x="309" y="560"/>
                  <a:pt x="0" y="5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48245" y="2467384"/>
            <a:ext cx="11759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69632" y="2467384"/>
            <a:ext cx="11759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48244" y="2821676"/>
            <a:ext cx="11759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69632" y="2821677"/>
            <a:ext cx="11759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9592" y="1203598"/>
            <a:ext cx="2129756" cy="1833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多纬度分类：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资产纬度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管理纬度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投资市场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封闭期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分级纬度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股票资产市值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47864" y="1635646"/>
            <a:ext cx="898156" cy="78483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多维分类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91789" y="1615517"/>
            <a:ext cx="866818" cy="4154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0838" y="3123772"/>
            <a:ext cx="875926" cy="4154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91789" y="3123772"/>
            <a:ext cx="866818" cy="78483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投资负担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00192" y="1419622"/>
            <a:ext cx="2129756" cy="9105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计算基金的收益力指标、财务信息指标：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回报率分布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基本面分析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7928" y="3216104"/>
            <a:ext cx="1709856" cy="2197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计算基金各风险指标。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0192" y="2931790"/>
            <a:ext cx="2129756" cy="11413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统计基金的各种费用：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管理费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托管费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交易佣金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等等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KSO_Shape"/>
          <p:cNvSpPr/>
          <p:nvPr/>
        </p:nvSpPr>
        <p:spPr bwMode="auto">
          <a:xfrm>
            <a:off x="256394" y="142875"/>
            <a:ext cx="293904" cy="290966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59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528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53" presetClass="entr" presetSubtype="528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53" presetClass="entr" presetSubtype="528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3821976" cy="27714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未来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多纬度多层次分类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资产纬度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64415179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KSO_Shape"/>
          <p:cNvSpPr/>
          <p:nvPr/>
        </p:nvSpPr>
        <p:spPr bwMode="auto">
          <a:xfrm>
            <a:off x="269901" y="127407"/>
            <a:ext cx="280168" cy="268962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6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3821976" cy="27714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未来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多纬度多层次分类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管理纬度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4283171844"/>
              </p:ext>
            </p:extLst>
          </p:nvPr>
        </p:nvGraphicFramePr>
        <p:xfrm>
          <a:off x="899592" y="1203599"/>
          <a:ext cx="7631999" cy="3275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KSO_Shape"/>
          <p:cNvSpPr/>
          <p:nvPr/>
        </p:nvSpPr>
        <p:spPr bwMode="auto">
          <a:xfrm>
            <a:off x="269901" y="127407"/>
            <a:ext cx="280168" cy="268962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4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3821976" cy="27714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未来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多纬度多层次分类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</a:rPr>
              <a:t>投资市场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610131465"/>
              </p:ext>
            </p:extLst>
          </p:nvPr>
        </p:nvGraphicFramePr>
        <p:xfrm>
          <a:off x="1619672" y="1347614"/>
          <a:ext cx="6335999" cy="2015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KSO_Shape"/>
          <p:cNvSpPr/>
          <p:nvPr/>
        </p:nvSpPr>
        <p:spPr bwMode="auto">
          <a:xfrm>
            <a:off x="269901" y="127407"/>
            <a:ext cx="280168" cy="268962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57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​">
  <a:themeElements>
    <a:clrScheme name="黎明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467</Words>
  <Application>Microsoft Macintosh PowerPoint</Application>
  <PresentationFormat>全屏显示(16:9)</PresentationFormat>
  <Paragraphs>152</Paragraphs>
  <Slides>13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第一PPT，www.1ppt.com​</vt:lpstr>
      <vt:lpstr>PowerPoint 演示文稿</vt:lpstr>
      <vt:lpstr>PowerPoint 演示文稿</vt:lpstr>
      <vt:lpstr>现状-证监会分类</vt:lpstr>
      <vt:lpstr>问题-投资迷雾</vt:lpstr>
      <vt:lpstr>目标</vt:lpstr>
      <vt:lpstr>未来-揭开迷雾-多纬度多层次分类</vt:lpstr>
      <vt:lpstr>未来-多纬度多层次分类-资产纬度</vt:lpstr>
      <vt:lpstr>未来-多纬度多层次分类-管理纬度</vt:lpstr>
      <vt:lpstr>未来-多纬度多层次分类-投资市场</vt:lpstr>
      <vt:lpstr>未来-多纬度多层次分类-封闭期</vt:lpstr>
      <vt:lpstr>未来-多纬度多层次分类-分级情况</vt:lpstr>
      <vt:lpstr>未来-多纬度多层次分类-股票资产市值</vt:lpstr>
      <vt:lpstr>未来-多纬度多层次分类-费用成本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投资理财</dc:title>
  <dc:creator>第一PPT</dc:creator>
  <cp:keywords>www.1ppt.com</cp:keywords>
  <dc:description>www.1ppt.com</dc:description>
  <cp:lastModifiedBy>明 刘</cp:lastModifiedBy>
  <cp:revision>410</cp:revision>
  <dcterms:created xsi:type="dcterms:W3CDTF">2015-04-24T01:01:00Z</dcterms:created>
  <dcterms:modified xsi:type="dcterms:W3CDTF">2018-08-05T14:49:16Z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