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1C002-DAA5-48FD-ACD4-8C4B2167732B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4221F-8DCD-40AB-8D90-59FD012FFFC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1761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gofacilito.com/cursos/Pyth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>
                <a:hlinkClick r:id="rId3"/>
              </a:rPr>
              <a:t>https://codigofacilito.com/cursos/Python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3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3734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1049-1F56-4BE4-8070-13778CD1BDA8}" type="slidenum">
              <a:rPr lang="es-DO" smtClean="0"/>
              <a:t>4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0286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27FB-30A7-48F3-AC46-A13D611E0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19AA8-3284-4AB1-8101-6DA2DF820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31594-0CD8-4291-8233-F690A4E6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4A8A-7D88-4C99-8F80-39220AB3B703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CB6E7-EFAE-4EB2-A34A-31706AAA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43CB-1D06-4A4A-AFF4-6DB4F37E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8B0-DBE9-48E5-9C61-C976F511D0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3017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59B2-E803-4FB2-97C3-F5AB0AAC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23ED0-C646-4D01-8799-027D4C12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42E5-7C21-4B73-822A-6A600A7D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4A8A-7D88-4C99-8F80-39220AB3B703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ADD9E-9443-4D69-822A-25666BF7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A51B-54C6-4B26-8FE8-C61A5C40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8B0-DBE9-48E5-9C61-C976F511D0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3546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E3134-511C-438D-8FAF-2AA8E795C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C1561-5111-4770-B377-43FA27702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4C97B-CB05-4BB0-A498-6D6034F5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4A8A-7D88-4C99-8F80-39220AB3B703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B714-5F04-4C54-B9FF-B145BE2B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FF69-3783-4980-BE2B-71A3DC02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8B0-DBE9-48E5-9C61-C976F511D0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5241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0423-006A-47CA-B5E8-47F739F5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6BB86-44A2-4F3E-B744-11E67FD2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3DB80-D697-4670-BCC0-BC4F4859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4A8A-7D88-4C99-8F80-39220AB3B703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AFEA-B583-4422-A4FD-C389AB3A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F602-08F4-458E-AF2C-09BE2F56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8B0-DBE9-48E5-9C61-C976F511D0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998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0222-2220-47F1-A88F-3A521B31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28976-9BFC-46AF-8D05-851A67802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8BE6-5985-4A19-A7E4-CCCF45E9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4A8A-7D88-4C99-8F80-39220AB3B703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3A46-B1C1-4056-BFBE-19E86D74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0DC08-9319-4DA8-BEFC-14B27ABC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8B0-DBE9-48E5-9C61-C976F511D0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1337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8DB2-7636-4D80-8E9F-AFF1D3D6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9E3E-C158-45BA-BF94-49F588466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44844-06A8-432D-B9E1-713E011BB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6EE42-9A02-4135-B6AE-E9C5E6E3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4A8A-7D88-4C99-8F80-39220AB3B703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C2D4E-95F9-4982-8E5F-4B66A036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184EF-532B-4F05-828D-6A87F54D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8B0-DBE9-48E5-9C61-C976F511D0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3034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9568-E7D7-4845-8673-284BD9D8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D9BC2-37B8-4981-AE2F-2E7B2CCA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6D5F8-6CD4-45DD-98CD-23747C159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0B10F-6A1A-468A-AFDE-2DE97D6D9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A5DB6-D7DD-46D8-B1EF-CF46CE0EA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F0979-5775-43A5-BCAE-237C67D7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4A8A-7D88-4C99-8F80-39220AB3B703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C7809-EFD8-4CE2-905A-3B329791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7D5A1-F71F-45CD-AC5E-5088E20B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8B0-DBE9-48E5-9C61-C976F511D0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0005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114B-0D48-4454-ABF5-88957D65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3CA9E-2A6B-49B4-B281-DF53D64B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4A8A-7D88-4C99-8F80-39220AB3B703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9EEC8-2890-42A0-9BDC-5588C42A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D2343-77CD-46C8-B9EB-2F9B7099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8B0-DBE9-48E5-9C61-C976F511D0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6728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AD773-CC9F-41B1-9D5C-7F8886E4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4A8A-7D88-4C99-8F80-39220AB3B703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25DF4-510D-44D4-8020-E6AF60F4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97F01-0792-4F91-A941-901E9811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8B0-DBE9-48E5-9C61-C976F511D0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750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91D8-973F-4EDB-BDB1-E49E9AEA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A43B-B6FC-4AA9-95AF-C8181241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6E94A-9934-472E-9138-E504EED91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9396C-616D-4703-B482-5BCAE83C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4A8A-7D88-4C99-8F80-39220AB3B703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C3AF-C4C3-43FD-98BB-4C2A97EC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06EDD-917E-40BE-B3C5-535DFB6E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8B0-DBE9-48E5-9C61-C976F511D0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805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0744-3D12-45A1-955B-6096CA36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CC809-50A2-4DBA-BC5B-1A205CBFF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CC57E-A519-4111-AC3D-93F978F5B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FCAC3-FB9D-4F17-AA81-196C414A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4A8A-7D88-4C99-8F80-39220AB3B703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5F8F0-DD80-4962-ADF7-D8B47893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855D6-5D08-4BF7-9380-09D83E49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E8B0-DBE9-48E5-9C61-C976F511D0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3641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377CF-509A-4EB9-85D6-B978B2F8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B6720-FEE8-4675-B3C4-401250BD1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C8E7-1456-4B08-8674-AC37AFF11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E4A8A-7D88-4C99-8F80-39220AB3B703}" type="datetimeFigureOut">
              <a:rPr lang="es-DO" smtClean="0"/>
              <a:t>7/7/2020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A98B-A770-495F-B524-E5E9D733F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3DF2-44BD-4260-8A14-8183CEAD9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E8B0-DBE9-48E5-9C61-C976F511D07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7393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14733" y="920329"/>
            <a:ext cx="99807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Universidad Tecnológica Del Cibao Oriental </a:t>
            </a:r>
            <a:endParaRPr kumimoji="0" lang="es-DO" altLang="es-DO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UTECO</a:t>
            </a:r>
            <a:endParaRPr kumimoji="0" lang="es-DO" altLang="es-DO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Universidad Patrimonio de la Comunidad </a:t>
            </a:r>
            <a:endParaRPr kumimoji="0" lang="es-DO" altLang="es-DO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Facultad de Postgrado y Educación Continuada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s-DO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DO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br>
              <a:rPr kumimoji="0" lang="es-DO" altLang="es-DO" sz="10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s-DO" sz="2000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altLang="es-D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Diplomado en Inteligencia Artificial</a:t>
            </a:r>
            <a:endParaRPr kumimoji="0" lang="es-DO" altLang="es-DO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DO" altLang="es-D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DO" altLang="es-D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6.googleusercontent.com/twAqcU3JvLnqzTgThLCUPdY_z3oJ0bBQaWju671wCJhpguqXyKXRcx_l_RpowVSTK3MrNHW8KVslmkZrn40pO4FRyIQrR-513qovAt1jneSYSNmLuC5cDtG8_hWBzbPJ4U4cLEUHf_w-Rbyx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51" y="3024936"/>
            <a:ext cx="17621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45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5"/>
            <a:ext cx="12192001" cy="7778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¿</a:t>
            </a:r>
            <a:r>
              <a:rPr lang="en-US" dirty="0" err="1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usar</a:t>
            </a:r>
            <a:r>
              <a:rPr lang="en-US" dirty="0">
                <a:solidFill>
                  <a:schemeClr val="bg1"/>
                </a:solidFill>
              </a:rPr>
              <a:t> python </a:t>
            </a:r>
            <a:r>
              <a:rPr lang="en-US" dirty="0" err="1">
                <a:solidFill>
                  <a:schemeClr val="bg1"/>
                </a:solidFill>
              </a:rPr>
              <a:t>desde</a:t>
            </a:r>
            <a:r>
              <a:rPr lang="en-US" dirty="0">
                <a:solidFill>
                  <a:schemeClr val="bg1"/>
                </a:solidFill>
              </a:rPr>
              <a:t> la web?</a:t>
            </a:r>
            <a:endParaRPr lang="es-DO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03" y="1553528"/>
            <a:ext cx="1184148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Paso 5: </a:t>
            </a:r>
            <a:r>
              <a:rPr lang="en-US" dirty="0" err="1"/>
              <a:t>Esperar</a:t>
            </a:r>
            <a:r>
              <a:rPr lang="en-US" dirty="0"/>
              <a:t> que </a:t>
            </a:r>
            <a:r>
              <a:rPr lang="en-US" dirty="0" err="1"/>
              <a:t>termine</a:t>
            </a:r>
            <a:r>
              <a:rPr lang="en-US" dirty="0"/>
              <a:t> de </a:t>
            </a:r>
            <a:r>
              <a:rPr lang="en-US" dirty="0" err="1"/>
              <a:t>cargar</a:t>
            </a:r>
            <a:r>
              <a:rPr lang="en-US" dirty="0"/>
              <a:t> la </a:t>
            </a:r>
            <a:r>
              <a:rPr lang="en-US" dirty="0" err="1"/>
              <a:t>ventana</a:t>
            </a:r>
            <a:r>
              <a:rPr lang="en-US" dirty="0"/>
              <a:t> 1 y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pase</a:t>
            </a:r>
            <a:r>
              <a:rPr lang="en-US" dirty="0"/>
              <a:t> a la </a:t>
            </a:r>
            <a:r>
              <a:rPr lang="en-US" dirty="0" err="1"/>
              <a:t>ventana</a:t>
            </a:r>
            <a:r>
              <a:rPr lang="en-US" dirty="0"/>
              <a:t> 2</a:t>
            </a:r>
          </a:p>
          <a:p>
            <a:pPr marL="0" indent="0" algn="ctr">
              <a:buNone/>
            </a:pPr>
            <a:endParaRPr lang="es-D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7" y="2623059"/>
            <a:ext cx="5928563" cy="3185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945" y="2623059"/>
            <a:ext cx="5803392" cy="32818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710" y="2248886"/>
            <a:ext cx="22433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VENTANA 1</a:t>
            </a:r>
            <a:endParaRPr lang="es-DO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22920" y="2248886"/>
            <a:ext cx="224332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VENTANA 2</a:t>
            </a:r>
            <a:endParaRPr lang="es-DO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45" y="2775459"/>
            <a:ext cx="5803392" cy="328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5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84" y="2426989"/>
            <a:ext cx="7903464" cy="4310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775"/>
            <a:ext cx="12192000" cy="866522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¿</a:t>
            </a:r>
            <a:r>
              <a:rPr lang="en-US" dirty="0" err="1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usar</a:t>
            </a:r>
            <a:r>
              <a:rPr lang="en-US" dirty="0">
                <a:solidFill>
                  <a:schemeClr val="bg1"/>
                </a:solidFill>
              </a:rPr>
              <a:t> python </a:t>
            </a:r>
            <a:r>
              <a:rPr lang="en-US" dirty="0" err="1">
                <a:solidFill>
                  <a:schemeClr val="bg1"/>
                </a:solidFill>
              </a:rPr>
              <a:t>desde</a:t>
            </a:r>
            <a:r>
              <a:rPr lang="en-US" dirty="0">
                <a:solidFill>
                  <a:schemeClr val="bg1"/>
                </a:solidFill>
              </a:rPr>
              <a:t> la web?</a:t>
            </a:r>
            <a:endParaRPr lang="es-DO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03" y="1553528"/>
            <a:ext cx="1184148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Paso 6: </a:t>
            </a:r>
            <a:r>
              <a:rPr lang="en-US" dirty="0" err="1"/>
              <a:t>Seleccionar</a:t>
            </a:r>
            <a:r>
              <a:rPr lang="en-US" dirty="0"/>
              <a:t> “File”, </a:t>
            </a:r>
            <a:r>
              <a:rPr lang="en-US" dirty="0" err="1"/>
              <a:t>luego</a:t>
            </a:r>
            <a:r>
              <a:rPr lang="en-US" dirty="0"/>
              <a:t> “New Notebook” y </a:t>
            </a:r>
            <a:r>
              <a:rPr lang="en-US" dirty="0" err="1"/>
              <a:t>después</a:t>
            </a:r>
            <a:r>
              <a:rPr lang="en-US" dirty="0"/>
              <a:t> “Python 3” para </a:t>
            </a:r>
            <a:r>
              <a:rPr lang="en-US" dirty="0" err="1"/>
              <a:t>abrir</a:t>
            </a:r>
            <a:r>
              <a:rPr lang="en-US" dirty="0"/>
              <a:t> el primer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 algn="ctr">
              <a:buNone/>
            </a:pPr>
            <a:endParaRPr lang="es-DO" dirty="0"/>
          </a:p>
        </p:txBody>
      </p:sp>
      <p:sp>
        <p:nvSpPr>
          <p:cNvPr id="6" name="Rectangle 5"/>
          <p:cNvSpPr/>
          <p:nvPr/>
        </p:nvSpPr>
        <p:spPr>
          <a:xfrm>
            <a:off x="3364992" y="2798064"/>
            <a:ext cx="1609344" cy="667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2075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41883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¿</a:t>
            </a:r>
            <a:r>
              <a:rPr lang="en-US" dirty="0" err="1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usar</a:t>
            </a:r>
            <a:r>
              <a:rPr lang="en-US" dirty="0">
                <a:solidFill>
                  <a:schemeClr val="bg1"/>
                </a:solidFill>
              </a:rPr>
              <a:t> python </a:t>
            </a:r>
            <a:r>
              <a:rPr lang="en-US" dirty="0" err="1">
                <a:solidFill>
                  <a:schemeClr val="bg1"/>
                </a:solidFill>
              </a:rPr>
              <a:t>desde</a:t>
            </a:r>
            <a:r>
              <a:rPr lang="en-US" dirty="0">
                <a:solidFill>
                  <a:schemeClr val="bg1"/>
                </a:solidFill>
              </a:rPr>
              <a:t> la web?</a:t>
            </a:r>
            <a:endParaRPr lang="es-DO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03" y="1553528"/>
            <a:ext cx="1184148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Paso 7: </a:t>
            </a:r>
            <a:r>
              <a:rPr lang="en-US" dirty="0" err="1"/>
              <a:t>Visualizar</a:t>
            </a:r>
            <a:r>
              <a:rPr lang="en-US" dirty="0"/>
              <a:t> el primer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marL="0" indent="0" algn="ctr">
              <a:buNone/>
            </a:pPr>
            <a:endParaRPr lang="es-D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95" y="2110476"/>
            <a:ext cx="8540496" cy="460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4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008" y="373073"/>
            <a:ext cx="9144000" cy="961951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+mn-lt"/>
              </a:rPr>
              <a:t>Python: “Hola Mundo”</a:t>
            </a:r>
            <a:endParaRPr lang="es-DO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008" y="4333385"/>
            <a:ext cx="9144000" cy="1655762"/>
          </a:xfrm>
        </p:spPr>
        <p:txBody>
          <a:bodyPr>
            <a:normAutofit/>
          </a:bodyPr>
          <a:lstStyle/>
          <a:p>
            <a:r>
              <a:rPr lang="en-US" sz="1400" dirty="0" err="1"/>
              <a:t>Por</a:t>
            </a:r>
            <a:r>
              <a:rPr lang="en-US" sz="1400" dirty="0"/>
              <a:t>: Melanie Llaugel</a:t>
            </a:r>
          </a:p>
          <a:p>
            <a:endParaRPr lang="en-US" sz="1400" dirty="0"/>
          </a:p>
          <a:p>
            <a:r>
              <a:rPr lang="en-US" sz="1400" dirty="0"/>
              <a:t>Julio 2020</a:t>
            </a:r>
          </a:p>
          <a:p>
            <a:endParaRPr lang="en-US" sz="1400" dirty="0"/>
          </a:p>
          <a:p>
            <a:r>
              <a:rPr lang="en-US" sz="1400" dirty="0" err="1"/>
              <a:t>Sesión</a:t>
            </a:r>
            <a:r>
              <a:rPr lang="en-US" sz="1400" dirty="0"/>
              <a:t>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00" y="1874520"/>
            <a:ext cx="6203699" cy="16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3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0638"/>
            <a:ext cx="12192000" cy="80438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Función </a:t>
            </a:r>
            <a:r>
              <a:rPr lang="es-DO" b="1" dirty="0">
                <a:solidFill>
                  <a:schemeClr val="bg1"/>
                </a:solidFill>
              </a:rPr>
              <a:t>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DO" dirty="0"/>
              <a:t>Para utilizar la función </a:t>
            </a:r>
            <a:r>
              <a:rPr lang="es-DO" b="1" dirty="0"/>
              <a:t>print</a:t>
            </a:r>
            <a:r>
              <a:rPr lang="es-DO" dirty="0"/>
              <a:t> hay que abrir paréntesis y escribir lo que queremos que devuelva el interprete. Si es un texto o cadena se utilizan comillas (“”).</a:t>
            </a:r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816352"/>
            <a:ext cx="4571025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2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337"/>
            <a:ext cx="9144000" cy="1422429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+mn-lt"/>
              </a:rPr>
              <a:t>Uso de Python para el desarrollo de aplicaciones de IA </a:t>
            </a:r>
            <a:endParaRPr lang="es-DO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1713"/>
            <a:ext cx="9144000" cy="1655762"/>
          </a:xfrm>
        </p:spPr>
        <p:txBody>
          <a:bodyPr>
            <a:normAutofit/>
          </a:bodyPr>
          <a:lstStyle/>
          <a:p>
            <a:r>
              <a:rPr lang="en-US" sz="1400" dirty="0" err="1"/>
              <a:t>Por</a:t>
            </a:r>
            <a:r>
              <a:rPr lang="en-US" sz="1400" dirty="0"/>
              <a:t>: Melanie Llaugel</a:t>
            </a:r>
          </a:p>
          <a:p>
            <a:endParaRPr lang="en-US" sz="1400" dirty="0"/>
          </a:p>
          <a:p>
            <a:r>
              <a:rPr lang="en-US" sz="1400" dirty="0"/>
              <a:t>Julio 2020</a:t>
            </a:r>
          </a:p>
          <a:p>
            <a:endParaRPr lang="en-US" sz="1400" dirty="0"/>
          </a:p>
          <a:p>
            <a:r>
              <a:rPr lang="en-US" sz="1400" dirty="0" err="1"/>
              <a:t>Sesión</a:t>
            </a:r>
            <a:r>
              <a:rPr lang="en-US" sz="1400" dirty="0"/>
              <a:t> 1</a:t>
            </a:r>
          </a:p>
        </p:txBody>
      </p:sp>
      <p:pic>
        <p:nvPicPr>
          <p:cNvPr id="2058" name="Picture 10" descr="8 Reasons Why Python is Most Popular programming language in AI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118" y="2031569"/>
            <a:ext cx="3691806" cy="19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26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891064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026" y="2483796"/>
            <a:ext cx="3273357" cy="1517498"/>
          </a:xfrm>
        </p:spPr>
        <p:txBody>
          <a:bodyPr/>
          <a:lstStyle/>
          <a:p>
            <a:pPr algn="ctr"/>
            <a:r>
              <a:rPr lang="es-DO" b="1" dirty="0"/>
              <a:t>Introducción a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901" y="1190919"/>
            <a:ext cx="5744183" cy="4678102"/>
          </a:xfrm>
        </p:spPr>
        <p:txBody>
          <a:bodyPr>
            <a:noAutofit/>
          </a:bodyPr>
          <a:lstStyle/>
          <a:p>
            <a:r>
              <a:rPr lang="es-DO" sz="1800" dirty="0"/>
              <a:t>Lenguaje de programación flexible y sencillo.</a:t>
            </a:r>
          </a:p>
          <a:p>
            <a:r>
              <a:rPr lang="es-DO" sz="1800" dirty="0"/>
              <a:t>Creado por Guido van Rossum.</a:t>
            </a:r>
          </a:p>
          <a:p>
            <a:r>
              <a:rPr lang="es-DO" sz="1800" dirty="0"/>
              <a:t>Permite procesar todo tipo de estructura de datos: números, texto, booleanos, listas, diccionarios.</a:t>
            </a:r>
          </a:p>
          <a:p>
            <a:r>
              <a:rPr lang="es-DO" sz="1800" dirty="0"/>
              <a:t>Es código libre, se puede usar y compartir fácilmente.</a:t>
            </a:r>
          </a:p>
          <a:p>
            <a:r>
              <a:rPr lang="en-US" sz="1800" dirty="0"/>
              <a:t>Lenguaje interpretado.</a:t>
            </a:r>
          </a:p>
          <a:p>
            <a:r>
              <a:rPr lang="es-DO" sz="1800" dirty="0"/>
              <a:t>Tipado dinámico.</a:t>
            </a:r>
          </a:p>
          <a:p>
            <a:r>
              <a:rPr lang="es-DO" sz="1800" dirty="0"/>
              <a:t>Multiplataforma (Linux, MacOS, Windows)</a:t>
            </a:r>
          </a:p>
          <a:p>
            <a:r>
              <a:rPr lang="es-DO" sz="1800" dirty="0"/>
              <a:t>Python scripts terminan con la extensión .</a:t>
            </a:r>
            <a:r>
              <a:rPr lang="es-DO" sz="1800" dirty="0" err="1"/>
              <a:t>py</a:t>
            </a:r>
            <a:endParaRPr lang="es-DO" sz="1800" dirty="0"/>
          </a:p>
          <a:p>
            <a:r>
              <a:rPr lang="es-DO" sz="1800" dirty="0"/>
              <a:t>Permite ejecutar su código en varios sistemas operativos.</a:t>
            </a:r>
          </a:p>
          <a:p>
            <a:r>
              <a:rPr lang="es-DO" sz="1800" dirty="0"/>
              <a:t>Soporta varios paradigmas de programación, orientación a objetos, estructurada.</a:t>
            </a:r>
          </a:p>
          <a:p>
            <a:r>
              <a:rPr lang="es-DO" sz="1800" dirty="0"/>
              <a:t>No se pueden combinar variables de distintos tipos.</a:t>
            </a:r>
          </a:p>
          <a:p>
            <a:r>
              <a:rPr lang="es-DO" sz="1800" dirty="0"/>
              <a:t>El formato del código es estructural.</a:t>
            </a:r>
          </a:p>
          <a:p>
            <a:endParaRPr lang="es-DO" sz="1800" dirty="0"/>
          </a:p>
          <a:p>
            <a:endParaRPr lang="es-DO" sz="1800" dirty="0"/>
          </a:p>
          <a:p>
            <a:endParaRPr lang="es-DO" sz="1800" dirty="0"/>
          </a:p>
        </p:txBody>
      </p:sp>
      <p:pic>
        <p:nvPicPr>
          <p:cNvPr id="3074" name="Picture 2" descr="Interview Guido van Rossum: “I'd rather write code than papers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973" y="64852"/>
            <a:ext cx="2090637" cy="262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09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Ventajas</a:t>
            </a:r>
            <a:r>
              <a:rPr lang="en-US" dirty="0"/>
              <a:t> y </a:t>
            </a:r>
            <a:r>
              <a:rPr lang="en-US" dirty="0" err="1"/>
              <a:t>Desventajas</a:t>
            </a:r>
            <a:r>
              <a:rPr lang="en-US" dirty="0"/>
              <a:t> de Python</a:t>
            </a:r>
            <a:endParaRPr lang="es-D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826317"/>
            <a:ext cx="5157787" cy="53360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VENTAJAS</a:t>
            </a:r>
            <a:endParaRPr lang="es-D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DO" sz="1800" dirty="0"/>
              <a:t>Simplifica la programación y es rápido.</a:t>
            </a:r>
          </a:p>
          <a:p>
            <a:r>
              <a:rPr lang="es-DO" sz="1800" dirty="0"/>
              <a:t>Lenguaje flexible, no es necesario declarar cada tipo de datos.</a:t>
            </a:r>
          </a:p>
          <a:p>
            <a:r>
              <a:rPr lang="es-DO" sz="1800" dirty="0"/>
              <a:t>Legible y módulos organizados.</a:t>
            </a:r>
          </a:p>
          <a:p>
            <a:r>
              <a:rPr lang="es-DO" sz="1800" dirty="0"/>
              <a:t>Tiene incluidas las librerías mas utilizadas.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26317"/>
            <a:ext cx="5183188" cy="578998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DESVENTAJAS</a:t>
            </a:r>
            <a:endParaRPr lang="es-DO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DO" sz="1800" dirty="0"/>
              <a:t>La mayoría de los servidores no tienen soporte de python.</a:t>
            </a:r>
          </a:p>
          <a:p>
            <a:r>
              <a:rPr lang="es-DO" sz="1800" dirty="0"/>
              <a:t>Los usuarios optan por usar librerías de otros lenguajes.</a:t>
            </a:r>
          </a:p>
          <a:p>
            <a:r>
              <a:rPr lang="es-DO" sz="1800" dirty="0"/>
              <a:t>La curva de aprendizaje no es tan sencilla para algunas de las funcionalidades del lenguaje.</a:t>
            </a:r>
          </a:p>
        </p:txBody>
      </p:sp>
      <p:pic>
        <p:nvPicPr>
          <p:cNvPr id="7" name="Picture 8" descr="Historia de Python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939" y="4491052"/>
            <a:ext cx="2043023" cy="204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88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856" y="373072"/>
            <a:ext cx="9144000" cy="961951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+mn-lt"/>
              </a:rPr>
              <a:t>Instalación de Python</a:t>
            </a:r>
            <a:endParaRPr lang="es-DO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008" y="4333385"/>
            <a:ext cx="9144000" cy="1655762"/>
          </a:xfrm>
        </p:spPr>
        <p:txBody>
          <a:bodyPr>
            <a:normAutofit/>
          </a:bodyPr>
          <a:lstStyle/>
          <a:p>
            <a:r>
              <a:rPr lang="en-US" sz="1400" dirty="0" err="1"/>
              <a:t>Por</a:t>
            </a:r>
            <a:r>
              <a:rPr lang="en-US" sz="1400" dirty="0"/>
              <a:t>: Melanie Llaugel</a:t>
            </a:r>
          </a:p>
          <a:p>
            <a:endParaRPr lang="en-US" sz="1400" dirty="0"/>
          </a:p>
          <a:p>
            <a:r>
              <a:rPr lang="en-US" sz="1400" dirty="0"/>
              <a:t>Julio 2020</a:t>
            </a:r>
          </a:p>
          <a:p>
            <a:endParaRPr lang="en-US" sz="1400" dirty="0"/>
          </a:p>
          <a:p>
            <a:r>
              <a:rPr lang="en-US" sz="1400" dirty="0" err="1"/>
              <a:t>Sesión</a:t>
            </a:r>
            <a:r>
              <a:rPr lang="en-US" sz="1400" dirty="0"/>
              <a:t> 2</a:t>
            </a:r>
          </a:p>
        </p:txBody>
      </p:sp>
      <p:pic>
        <p:nvPicPr>
          <p:cNvPr id="7" name="Picture 6" descr="Curso: Introducción a python3 - PLEDIN 3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70" y="1759474"/>
            <a:ext cx="5078099" cy="214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w to Install and Style WordPress 2.Five - Graet news netwo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717" y="2167363"/>
            <a:ext cx="1106860" cy="110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andard Standard Install USA: 2x8 Pro Mounted Wall Shelf 2 PC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705" y="1978666"/>
            <a:ext cx="1979006" cy="148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62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78459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¿Cómo usar python desde la web?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Paso 1: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google “</a:t>
            </a:r>
            <a:r>
              <a:rPr lang="en-US" i="1" dirty="0" err="1"/>
              <a:t>jupyter</a:t>
            </a:r>
            <a:r>
              <a:rPr lang="en-US" i="1" dirty="0"/>
              <a:t> notebook online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31" y="2432304"/>
            <a:ext cx="8689187" cy="397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5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60171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¿</a:t>
            </a:r>
            <a:r>
              <a:rPr lang="en-US" dirty="0" err="1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usar</a:t>
            </a:r>
            <a:r>
              <a:rPr lang="en-US" dirty="0">
                <a:solidFill>
                  <a:schemeClr val="bg1"/>
                </a:solidFill>
              </a:rPr>
              <a:t> python </a:t>
            </a:r>
            <a:r>
              <a:rPr lang="en-US" dirty="0" err="1">
                <a:solidFill>
                  <a:schemeClr val="bg1"/>
                </a:solidFill>
              </a:rPr>
              <a:t>desde</a:t>
            </a:r>
            <a:r>
              <a:rPr lang="en-US" dirty="0">
                <a:solidFill>
                  <a:schemeClr val="bg1"/>
                </a:solidFill>
              </a:rPr>
              <a:t> la web?</a:t>
            </a:r>
            <a:endParaRPr lang="es-DO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Paso 2: </a:t>
            </a:r>
            <a:r>
              <a:rPr lang="en-US" dirty="0" err="1"/>
              <a:t>Seleccionar</a:t>
            </a:r>
            <a:r>
              <a:rPr lang="en-US" dirty="0"/>
              <a:t> link de jupyter.org “</a:t>
            </a:r>
            <a:r>
              <a:rPr lang="en-US" i="1" dirty="0" err="1"/>
              <a:t>Jupyter</a:t>
            </a:r>
            <a:r>
              <a:rPr lang="en-US" i="1" dirty="0"/>
              <a:t> Notebook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92" y="2309348"/>
            <a:ext cx="8028432" cy="4271779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20803318">
            <a:off x="3135411" y="3897566"/>
            <a:ext cx="952858" cy="262317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0515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34429"/>
            <a:ext cx="8436864" cy="4538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87603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¿</a:t>
            </a:r>
            <a:r>
              <a:rPr lang="en-US" dirty="0" err="1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usar</a:t>
            </a:r>
            <a:r>
              <a:rPr lang="en-US" dirty="0">
                <a:solidFill>
                  <a:schemeClr val="bg1"/>
                </a:solidFill>
              </a:rPr>
              <a:t> python </a:t>
            </a:r>
            <a:r>
              <a:rPr lang="en-US" dirty="0" err="1">
                <a:solidFill>
                  <a:schemeClr val="bg1"/>
                </a:solidFill>
              </a:rPr>
              <a:t>desde</a:t>
            </a:r>
            <a:r>
              <a:rPr lang="en-US" dirty="0">
                <a:solidFill>
                  <a:schemeClr val="bg1"/>
                </a:solidFill>
              </a:rPr>
              <a:t> la web?</a:t>
            </a:r>
            <a:endParaRPr lang="es-DO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360" y="15078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Paso 3: </a:t>
            </a:r>
            <a:r>
              <a:rPr lang="en-US" dirty="0" err="1"/>
              <a:t>Seleccionar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 que </a:t>
            </a:r>
            <a:r>
              <a:rPr lang="en-US" dirty="0" err="1"/>
              <a:t>indica</a:t>
            </a:r>
            <a:r>
              <a:rPr lang="en-US" dirty="0"/>
              <a:t> “Try it in your browser”.</a:t>
            </a:r>
          </a:p>
          <a:p>
            <a:pPr marL="0" indent="0">
              <a:buNone/>
            </a:pPr>
            <a:endParaRPr lang="es-DO" dirty="0"/>
          </a:p>
        </p:txBody>
      </p:sp>
      <p:sp>
        <p:nvSpPr>
          <p:cNvPr id="6" name="Left Arrow 5"/>
          <p:cNvSpPr/>
          <p:nvPr/>
        </p:nvSpPr>
        <p:spPr>
          <a:xfrm rot="20524781">
            <a:off x="6335812" y="4934106"/>
            <a:ext cx="952858" cy="262317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97087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7" y="2120246"/>
            <a:ext cx="8412480" cy="45674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60171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DO" dirty="0">
                <a:solidFill>
                  <a:schemeClr val="bg1"/>
                </a:solidFill>
              </a:rPr>
              <a:t>¿</a:t>
            </a:r>
            <a:r>
              <a:rPr lang="en-US" dirty="0" err="1">
                <a:solidFill>
                  <a:schemeClr val="bg1"/>
                </a:solidFill>
              </a:rPr>
              <a:t>Cómo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usar</a:t>
            </a:r>
            <a:r>
              <a:rPr lang="en-US" dirty="0">
                <a:solidFill>
                  <a:schemeClr val="bg1"/>
                </a:solidFill>
              </a:rPr>
              <a:t> python </a:t>
            </a:r>
            <a:r>
              <a:rPr lang="en-US" dirty="0" err="1">
                <a:solidFill>
                  <a:schemeClr val="bg1"/>
                </a:solidFill>
              </a:rPr>
              <a:t>desde</a:t>
            </a:r>
            <a:r>
              <a:rPr lang="en-US" dirty="0">
                <a:solidFill>
                  <a:schemeClr val="bg1"/>
                </a:solidFill>
              </a:rPr>
              <a:t> la web?</a:t>
            </a:r>
            <a:endParaRPr lang="es-DO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8" y="16175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Paso 4: Dar click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 que </a:t>
            </a:r>
            <a:r>
              <a:rPr lang="en-US" dirty="0" err="1"/>
              <a:t>indica</a:t>
            </a:r>
            <a:r>
              <a:rPr lang="en-US" dirty="0"/>
              <a:t> “Try Classic Notebook”.</a:t>
            </a:r>
          </a:p>
          <a:p>
            <a:pPr marL="0" indent="0">
              <a:buNone/>
            </a:pPr>
            <a:endParaRPr lang="es-DO" dirty="0"/>
          </a:p>
        </p:txBody>
      </p:sp>
      <p:sp>
        <p:nvSpPr>
          <p:cNvPr id="6" name="Left Arrow 5"/>
          <p:cNvSpPr/>
          <p:nvPr/>
        </p:nvSpPr>
        <p:spPr>
          <a:xfrm rot="20266828">
            <a:off x="4808906" y="3933437"/>
            <a:ext cx="952858" cy="262317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9086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Widescreen</PresentationFormat>
  <Paragraphs>76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Uso de Python para el desarrollo de aplicaciones de IA </vt:lpstr>
      <vt:lpstr>Introducción a Python</vt:lpstr>
      <vt:lpstr>Ventajas y Desventajas de Python</vt:lpstr>
      <vt:lpstr>Instalación de Python</vt:lpstr>
      <vt:lpstr>¿Cómo usar python desde la web?</vt:lpstr>
      <vt:lpstr>¿Cómo usar python desde la web?</vt:lpstr>
      <vt:lpstr>¿Cómo usar python desde la web?</vt:lpstr>
      <vt:lpstr>¿Cómo usar python desde la web?</vt:lpstr>
      <vt:lpstr>¿Cómo usar python desde la web?</vt:lpstr>
      <vt:lpstr>¿Cómo usar python desde la web?</vt:lpstr>
      <vt:lpstr>¿Cómo usar python desde la web?</vt:lpstr>
      <vt:lpstr>Python: “Hola Mundo”</vt:lpstr>
      <vt:lpstr>Función 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Llaugel</dc:creator>
  <cp:lastModifiedBy>Felipe Llaugel</cp:lastModifiedBy>
  <cp:revision>1</cp:revision>
  <dcterms:created xsi:type="dcterms:W3CDTF">2020-07-07T20:04:32Z</dcterms:created>
  <dcterms:modified xsi:type="dcterms:W3CDTF">2020-07-07T20:05:18Z</dcterms:modified>
</cp:coreProperties>
</file>