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609F9-7756-401D-A948-CD7BE0B82071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E6DB2-8F22-4453-9149-EBC1534C30D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338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de.la/tutoriales/diccionarios-en-pyth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igofacilito.com/articulos/diccionarios-pytho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de.la/tutoriales/diccionarios-en-pyth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de.la/tutoriales/diccionarios-en-pyth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enamiento-python-basico.readthedocs.io/es/latest/leccion3/operadores_relacionale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aenpython.com/fundamentos/sentencias-condicionales-en-pyth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https://devcode.la/tutoriales/diccionarios-en-python/</a:t>
            </a:r>
            <a:endParaRPr lang="es-DO" dirty="0"/>
          </a:p>
          <a:p>
            <a:r>
              <a:rPr lang="es-DO" dirty="0">
                <a:hlinkClick r:id="rId4"/>
              </a:rPr>
              <a:t>https://codigofacilito.com/articulos/diccionarios-python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2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4600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https://devcode.la/tutoriales/diccionarios-en-python/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3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4310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https://devcode.la/tutoriales/diccionarios-en-python/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4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6529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https://entrenamiento-python-basico.readthedocs.io/es/latest/leccion3/operadores_relacionales.html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7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421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8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9417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https://www.programaenpython.com/fundamentos/sentencias-condicionales-en-python/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10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8584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11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37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0786-F300-41E4-AC8F-D27CD703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5D07E-ADDC-4AD8-884F-FA4BAC79C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06B1-52FD-4534-A723-C08ECC52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A90B-86AA-4321-A39C-3B06DCE1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891B-80D1-4818-858C-A86ADF3C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246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FAEE-AA00-446C-BE27-06F5D671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444A8-8899-4FF9-A5DF-60826A4B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1474-EBB9-44C1-98C5-D3877C1D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BE91-5064-44CB-B797-A76BFB83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9446-8134-463F-92BB-5B744B32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59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5F871-91ED-473D-A8B2-326D3FECB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A982-B684-45C5-8664-91C7CD3A7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A4FC-366D-4BE4-99BA-E3828235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C221-9635-444B-90E3-6D60E60B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9F59-C54F-4C30-B753-DECEE988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1549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B41-A782-471A-8274-336E74B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6154-CDB9-4AAA-8184-E4456DDF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1CED-C322-4205-BA9E-8D2405F1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E923-2974-40E1-9A25-C50E1D53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95FA-D285-4A21-B8C6-C4C29BDC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935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BCDD-E8A4-40FD-A7F5-D2BF1CD1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4664B-3CE4-4E28-88D8-A47C193D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D7E0-D082-4C22-A451-E519AB2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8028-6E25-411A-9A87-67B69820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9188-3CFA-4D8C-9A38-689CA6EA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502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25C2-268D-4814-8C2E-B210E7B8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B07A-D6AD-442A-87B1-04BF4C3F8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F4E4-EA62-40CF-A685-B3150BE09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E6C0-A69E-4B92-8C12-014E090D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E8649-5389-4FD2-B2F4-12DD4C7B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F13B1-63B9-4EC9-9E2D-5E6815B5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4128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8667-E32C-42E6-93B2-E52E65E9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DCE3-B3B6-4A60-B20D-F46C21C1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0BB9-4746-42E5-B4DC-6A824725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5A06F-DB5E-4C12-B8E1-5EB8E8566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DC22-F60B-4C9D-BEFE-9B9DB00FA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1D451-4B1C-4131-B539-F5F250DD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2117F-8F5A-48B1-9FD0-360C21B2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804D1-C151-4FB4-AC90-D3D4C53C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060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57B3-4DDF-4AE2-A1DC-C756C5BF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CCD0E-AE2F-4F3A-91C1-EB5CB853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69890-DD7F-4376-8A32-0465D3ED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CCF49-8E4C-483A-ADFE-C1939789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51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DE8DE-6450-4C7E-89B5-0EE3A728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3F5EE-E61C-4CFE-BB8C-A2A41DC8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3C008-F8C2-429A-8A67-1E4AE624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811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04B0-63F1-468A-9977-F383FCC0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A639-1984-4A1F-A3E7-0BC1781A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B105-F035-47C3-AA38-3C965CC23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34CE9-875C-4BD0-B819-267C81C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8290-1138-4A0E-944A-B880F50F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7897-211F-4F6C-A4EC-807ADA14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5476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86C2-897D-4EE1-A97B-FBF9E802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3F8E6-1F5E-49B9-AE06-92D0371BA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6736B-AA28-4B18-BA12-EFD0524D2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EA028-D813-4981-A739-ABB8D574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E7EC-C351-485D-AD80-7FC774F5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480E-1560-42F2-91E2-F82610EA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275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28AA2-4245-4DB0-91C7-8C219617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40F28-862D-4B9B-A215-779F1B05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2943-A223-42AB-BB0A-344A207BC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E454-DE9D-4963-A220-C381D66F18B6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CD2C-2AA2-44F4-9095-0CFE46D5B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61A3-131B-4D5A-80DC-6E8FD3C30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B642-8933-43F5-BDCC-1AE92DA245D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015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Tuplas - 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767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Count(): </a:t>
            </a:r>
            <a:r>
              <a:rPr lang="en-US" sz="2400" dirty="0" err="1"/>
              <a:t>Cuenta</a:t>
            </a:r>
            <a:r>
              <a:rPr lang="en-US" sz="2400" dirty="0"/>
              <a:t> la </a:t>
            </a:r>
            <a:r>
              <a:rPr lang="en-US" sz="2400" dirty="0" err="1"/>
              <a:t>cantidad</a:t>
            </a:r>
            <a:r>
              <a:rPr lang="en-US" sz="2400" dirty="0"/>
              <a:t> de </a:t>
            </a:r>
            <a:r>
              <a:rPr lang="en-US" sz="2400" dirty="0" err="1"/>
              <a:t>veces</a:t>
            </a:r>
            <a:r>
              <a:rPr lang="en-US" sz="2400" dirty="0"/>
              <a:t> que </a:t>
            </a:r>
            <a:r>
              <a:rPr lang="en-US" sz="2400" dirty="0" err="1"/>
              <a:t>aparece</a:t>
            </a:r>
            <a:r>
              <a:rPr lang="en-US" sz="2400" dirty="0"/>
              <a:t> un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tupla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Index(): </a:t>
            </a:r>
            <a:r>
              <a:rPr lang="en-US" sz="2400" dirty="0" err="1"/>
              <a:t>devuelve</a:t>
            </a:r>
            <a:r>
              <a:rPr lang="en-US" sz="2400" dirty="0"/>
              <a:t> el </a:t>
            </a:r>
            <a:r>
              <a:rPr lang="en-US" sz="2400" dirty="0" err="1"/>
              <a:t>indice</a:t>
            </a:r>
            <a:r>
              <a:rPr lang="en-US" sz="2400" dirty="0"/>
              <a:t> de la </a:t>
            </a:r>
            <a:r>
              <a:rPr lang="en-US" sz="2400" dirty="0" err="1"/>
              <a:t>primera</a:t>
            </a:r>
            <a:r>
              <a:rPr lang="en-US" sz="2400" dirty="0"/>
              <a:t> </a:t>
            </a:r>
            <a:r>
              <a:rPr lang="en-US" sz="2400" dirty="0" err="1"/>
              <a:t>aparición</a:t>
            </a:r>
            <a:r>
              <a:rPr lang="en-US" sz="2400" dirty="0"/>
              <a:t> del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tupla</a:t>
            </a:r>
            <a:r>
              <a:rPr lang="en-US" sz="2400" dirty="0"/>
              <a:t>.</a:t>
            </a:r>
            <a:endParaRPr lang="es-DO" sz="2400" dirty="0"/>
          </a:p>
          <a:p>
            <a:endParaRPr lang="es-DO" sz="2400" dirty="0"/>
          </a:p>
          <a:p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00" y="2198179"/>
            <a:ext cx="4324160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71" y="4772055"/>
            <a:ext cx="4720402" cy="1814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2596" y="5842052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7228" y="5842051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1" y="5842050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704" y="5842049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4666" y="5842049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5969" y="5842049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868" y="6271451"/>
            <a:ext cx="368808" cy="25462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Oval 14"/>
          <p:cNvSpPr/>
          <p:nvPr/>
        </p:nvSpPr>
        <p:spPr>
          <a:xfrm>
            <a:off x="5568262" y="2752344"/>
            <a:ext cx="555786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6" name="Oval 15"/>
          <p:cNvSpPr/>
          <p:nvPr/>
        </p:nvSpPr>
        <p:spPr>
          <a:xfrm>
            <a:off x="6464331" y="2752344"/>
            <a:ext cx="550355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7" name="Rectangle 16"/>
          <p:cNvSpPr/>
          <p:nvPr/>
        </p:nvSpPr>
        <p:spPr>
          <a:xfrm>
            <a:off x="4002596" y="3816071"/>
            <a:ext cx="368808" cy="25462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5616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Sentencias </a:t>
            </a:r>
            <a:r>
              <a:rPr lang="es-DO" b="1" dirty="0">
                <a:solidFill>
                  <a:schemeClr val="bg1"/>
                </a:solidFill>
              </a:rPr>
              <a:t>if, elif </a:t>
            </a:r>
            <a:r>
              <a:rPr lang="es-DO" dirty="0">
                <a:solidFill>
                  <a:schemeClr val="bg1"/>
                </a:solidFill>
              </a:rPr>
              <a:t>y</a:t>
            </a:r>
            <a:r>
              <a:rPr lang="es-DO" b="1" dirty="0">
                <a:solidFill>
                  <a:schemeClr val="bg1"/>
                </a:solidFill>
              </a:rPr>
              <a:t>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7616" y="2087626"/>
            <a:ext cx="648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dirty="0"/>
              <a:t>Las sentencias son cualquier línea de código que se escribe en un programa. (Ejemplo: print, def, etc.).</a:t>
            </a:r>
          </a:p>
          <a:p>
            <a:r>
              <a:rPr lang="es-DO" sz="2200" b="1" i="1" dirty="0"/>
              <a:t>if</a:t>
            </a:r>
            <a:r>
              <a:rPr lang="es-DO" sz="2200" dirty="0"/>
              <a:t> es una sentencia de condición y es la más sencilla de python. El if inicia la primera parte de la condición, </a:t>
            </a:r>
            <a:r>
              <a:rPr lang="es-DO" sz="2200" b="1" i="1" dirty="0"/>
              <a:t>elif</a:t>
            </a:r>
            <a:r>
              <a:rPr lang="es-DO" sz="2200" dirty="0"/>
              <a:t> no siempre es necesario pero sirve para incluir una nueva condición si la primera no se cumple y </a:t>
            </a:r>
            <a:r>
              <a:rPr lang="es-DO" sz="2200" b="1" i="1" dirty="0"/>
              <a:t>else</a:t>
            </a:r>
            <a:r>
              <a:rPr lang="es-DO" sz="2200" dirty="0"/>
              <a:t> se usa para cerrar la condición.</a:t>
            </a:r>
          </a:p>
          <a:p>
            <a:r>
              <a:rPr lang="es-DO" sz="2200" dirty="0"/>
              <a:t>A una sentencia if else se le pueden incluir múltiples condiciones adicionales utilizando la sentencia elif.</a:t>
            </a:r>
          </a:p>
          <a:p>
            <a:r>
              <a:rPr lang="es-DO" sz="2200" dirty="0"/>
              <a:t>Los dos puntos (</a:t>
            </a:r>
            <a:r>
              <a:rPr lang="es-DO" sz="2200" dirty="0">
                <a:sym typeface="Wingdings" panose="05000000000000000000" pitchFamily="2" charset="2"/>
              </a:rPr>
              <a:t>:) después de cada condición son necesarios.</a:t>
            </a:r>
            <a:endParaRPr lang="es-DO" sz="2200" dirty="0"/>
          </a:p>
          <a:p>
            <a:pPr marL="0" indent="0">
              <a:buNone/>
            </a:pPr>
            <a:endParaRPr lang="es-DO" sz="2200" dirty="0"/>
          </a:p>
          <a:p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7808" y="2581402"/>
            <a:ext cx="3621024" cy="2740406"/>
          </a:xfrm>
          <a:prstGeom prst="rect">
            <a:avLst/>
          </a:prstGeom>
          <a:solidFill>
            <a:srgbClr val="FFC1C1"/>
          </a:solidFill>
          <a:ln>
            <a:solidFill>
              <a:srgbClr val="FFDA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DO" sz="2200" b="1" dirty="0"/>
              <a:t>If </a:t>
            </a:r>
            <a:r>
              <a:rPr lang="es-DO" sz="2200" dirty="0"/>
              <a:t>condición:</a:t>
            </a:r>
          </a:p>
          <a:p>
            <a:pPr marL="0" indent="0">
              <a:buNone/>
            </a:pPr>
            <a:r>
              <a:rPr lang="es-DO" sz="2200" dirty="0"/>
              <a:t>     # código a ejecutar</a:t>
            </a:r>
          </a:p>
          <a:p>
            <a:pPr marL="0" indent="0">
              <a:buNone/>
            </a:pPr>
            <a:r>
              <a:rPr lang="es-DO" sz="2200" b="1" dirty="0"/>
              <a:t>elif</a:t>
            </a:r>
            <a:r>
              <a:rPr lang="es-DO" sz="2200" dirty="0"/>
              <a:t> otra condición:</a:t>
            </a:r>
          </a:p>
          <a:p>
            <a:pPr marL="0" indent="0">
              <a:buNone/>
            </a:pPr>
            <a:r>
              <a:rPr lang="es-DO" sz="2200" dirty="0"/>
              <a:t>    # código a ejecutar</a:t>
            </a:r>
          </a:p>
          <a:p>
            <a:pPr marL="0" indent="0">
              <a:buNone/>
            </a:pPr>
            <a:r>
              <a:rPr lang="es-DO" sz="2200" b="1" dirty="0"/>
              <a:t>else</a:t>
            </a:r>
            <a:r>
              <a:rPr lang="es-DO" sz="2200" dirty="0"/>
              <a:t>:</a:t>
            </a:r>
          </a:p>
          <a:p>
            <a:pPr marL="0" indent="0">
              <a:buNone/>
            </a:pPr>
            <a:r>
              <a:rPr lang="es-DO" sz="2200" dirty="0"/>
              <a:t>     # código distinto a ejecutar</a:t>
            </a:r>
          </a:p>
          <a:p>
            <a:pPr marL="0" indent="0" algn="ctr">
              <a:buNone/>
            </a:pPr>
            <a:endParaRPr lang="es-DO" sz="2200" b="1" dirty="0"/>
          </a:p>
          <a:p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37704" y="2130425"/>
            <a:ext cx="1816608" cy="341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b="1" i="1" dirty="0"/>
              <a:t>Estructura:</a:t>
            </a: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</p:spTree>
    <p:extLst>
      <p:ext uri="{BB962C8B-B14F-4D97-AF65-F5344CB8AC3E}">
        <p14:creationId xmlns:p14="http://schemas.microsoft.com/office/powerpoint/2010/main" val="352609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Sentencias </a:t>
            </a:r>
            <a:r>
              <a:rPr lang="es-DO" b="1" dirty="0">
                <a:solidFill>
                  <a:schemeClr val="bg1"/>
                </a:solidFill>
              </a:rPr>
              <a:t>if, elif </a:t>
            </a:r>
            <a:r>
              <a:rPr lang="es-DO" dirty="0">
                <a:solidFill>
                  <a:schemeClr val="bg1"/>
                </a:solidFill>
              </a:rPr>
              <a:t>y</a:t>
            </a:r>
            <a:r>
              <a:rPr lang="es-DO" b="1" dirty="0">
                <a:solidFill>
                  <a:schemeClr val="bg1"/>
                </a:solidFill>
              </a:rPr>
              <a:t> else - </a:t>
            </a:r>
            <a:r>
              <a:rPr lang="es-DO" dirty="0">
                <a:solidFill>
                  <a:schemeClr val="bg1"/>
                </a:solidFill>
              </a:rPr>
              <a:t>Ejemplos</a:t>
            </a:r>
            <a:endParaRPr lang="es-DO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6" y="2977769"/>
            <a:ext cx="3795141" cy="2039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852" y="2977769"/>
            <a:ext cx="3362325" cy="1962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352" y="2977769"/>
            <a:ext cx="3228975" cy="2581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66837" y="2510384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Sentencia</a:t>
            </a:r>
            <a:r>
              <a:rPr lang="es-DO" b="1" dirty="0">
                <a:solidFill>
                  <a:schemeClr val="bg1"/>
                </a:solidFill>
              </a:rPr>
              <a:t>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5709" y="2510384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Sentencia</a:t>
            </a:r>
            <a:r>
              <a:rPr lang="es-DO" b="1" dirty="0">
                <a:solidFill>
                  <a:schemeClr val="bg1"/>
                </a:solidFill>
              </a:rPr>
              <a:t> if - else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69678" y="2510384"/>
            <a:ext cx="23500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Sentencia</a:t>
            </a:r>
            <a:r>
              <a:rPr lang="es-DO" b="1" dirty="0">
                <a:solidFill>
                  <a:schemeClr val="bg1"/>
                </a:solidFill>
              </a:rPr>
              <a:t> if, elif y else</a:t>
            </a:r>
          </a:p>
        </p:txBody>
      </p:sp>
    </p:spTree>
    <p:extLst>
      <p:ext uri="{BB962C8B-B14F-4D97-AF65-F5344CB8AC3E}">
        <p14:creationId xmlns:p14="http://schemas.microsoft.com/office/powerpoint/2010/main" val="322355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Diccionarios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767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000" dirty="0"/>
              <a:t>Un diccionario es una estructura de datos que permite almacenar varios tipos de datos (cadenas, enteros, booleanos, tuplas, etc.).</a:t>
            </a:r>
          </a:p>
          <a:p>
            <a:r>
              <a:rPr lang="es-DO" sz="2000" dirty="0"/>
              <a:t>Esta estructura de datos  se crea enlistando los elementos entre llaves {} y permite identificar cada elemento con una clave.</a:t>
            </a:r>
          </a:p>
          <a:p>
            <a:r>
              <a:rPr lang="es-DO" sz="2000" dirty="0"/>
              <a:t>La clave y el valor en el diccionario se separan con dos puntos (:).</a:t>
            </a:r>
          </a:p>
          <a:p>
            <a:r>
              <a:rPr lang="es-DO" sz="2000" dirty="0"/>
              <a:t>Los elementos del diccionario se acceden mediante la clave de dicho elemento.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281107"/>
          <a:ext cx="5127752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6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33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Métodos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los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Diccionarios</a:t>
                      </a:r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dict()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values()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zip()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clear()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items()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get()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keys()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pop()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541521"/>
            <a:ext cx="5500034" cy="1577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6990" y="4172189"/>
            <a:ext cx="18094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DO" b="1" dirty="0"/>
              <a:t>Crear Diccionario</a:t>
            </a:r>
          </a:p>
        </p:txBody>
      </p:sp>
    </p:spTree>
    <p:extLst>
      <p:ext uri="{BB962C8B-B14F-4D97-AF65-F5344CB8AC3E}">
        <p14:creationId xmlns:p14="http://schemas.microsoft.com/office/powerpoint/2010/main" val="199126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Diccionarios - 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767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DO" sz="2400" b="1" dirty="0"/>
              <a:t>Zip(): </a:t>
            </a:r>
            <a:r>
              <a:rPr lang="es-DO" sz="2400" dirty="0"/>
              <a:t>recibe dos parámetros iterables y devuelve un diccionario combinando los valores de esos parámetros.</a:t>
            </a:r>
          </a:p>
          <a:p>
            <a:pPr marL="0" indent="0">
              <a:buNone/>
            </a:pPr>
            <a:endParaRPr lang="es-DO" sz="2400" dirty="0"/>
          </a:p>
          <a:p>
            <a:pPr marL="0" indent="0">
              <a:buNone/>
            </a:pPr>
            <a:endParaRPr lang="es-DO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s-DO" sz="2400" dirty="0"/>
          </a:p>
          <a:p>
            <a:pPr marL="0" indent="0">
              <a:buNone/>
            </a:pPr>
            <a:r>
              <a:rPr lang="es-DO" sz="2400" b="1" dirty="0"/>
              <a:t>Items(): </a:t>
            </a:r>
            <a:r>
              <a:rPr lang="es-DO" sz="2400" dirty="0"/>
              <a:t>genera una lista de tuplas donde el primer elemento es la clave y el segundo elemento es el valor.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39" y="2482596"/>
            <a:ext cx="3915809" cy="1787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08" y="5081458"/>
            <a:ext cx="5088636" cy="14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Diccionarios - 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767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DO" sz="2400" b="1" dirty="0"/>
              <a:t>keys(): </a:t>
            </a:r>
            <a:r>
              <a:rPr lang="es-DO" sz="2400" dirty="0"/>
              <a:t>devuelve las claves del diccionario en una lista.</a:t>
            </a:r>
          </a:p>
          <a:p>
            <a:pPr marL="0" indent="0" algn="ctr">
              <a:buNone/>
            </a:pPr>
            <a:endParaRPr lang="es-DO" sz="2400" dirty="0"/>
          </a:p>
          <a:p>
            <a:pPr marL="0" indent="0" algn="ctr">
              <a:buNone/>
            </a:pPr>
            <a:endParaRPr lang="es-DO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s-DO" sz="2400" dirty="0"/>
          </a:p>
          <a:p>
            <a:pPr marL="0" indent="0" algn="ctr">
              <a:buNone/>
            </a:pPr>
            <a:r>
              <a:rPr lang="es-DO" sz="2400" b="1" dirty="0"/>
              <a:t>Items(): </a:t>
            </a:r>
            <a:r>
              <a:rPr lang="es-DO" sz="2400" dirty="0"/>
              <a:t>devuelve los valores del diccionario en una lista.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69" y="2160470"/>
            <a:ext cx="5619179" cy="1782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68" y="4645837"/>
            <a:ext cx="5619179" cy="17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Resumen: Listas, Tuplas y Diccionarios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767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DO" sz="2400" dirty="0"/>
          </a:p>
          <a:p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283746"/>
          <a:ext cx="10515600" cy="33192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3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7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Tipo de Dato</a:t>
                      </a:r>
                      <a:endParaRPr lang="es-DO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Crear</a:t>
                      </a:r>
                      <a:endParaRPr lang="es-DO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 err="1"/>
                        <a:t>Index</a:t>
                      </a:r>
                      <a:endParaRPr lang="es-DO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Modificar</a:t>
                      </a:r>
                      <a:endParaRPr lang="es-DO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7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b="1" noProof="0" dirty="0"/>
                        <a:t>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Lista</a:t>
                      </a:r>
                      <a:r>
                        <a:rPr lang="es-DO" baseline="0" noProof="0" dirty="0"/>
                        <a:t> = [‘</a:t>
                      </a:r>
                      <a:r>
                        <a:rPr lang="es-DO" baseline="0" noProof="0" dirty="0" err="1"/>
                        <a:t>abc</a:t>
                      </a:r>
                      <a:r>
                        <a:rPr lang="es-DO" baseline="0" noProof="0" dirty="0"/>
                        <a:t>’, 2, 3.5]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Print(lista[0])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lista[2] 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6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b="1" noProof="0" dirty="0"/>
                        <a:t>Tupla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Tupla</a:t>
                      </a:r>
                      <a:r>
                        <a:rPr lang="es-DO" baseline="0" noProof="0" dirty="0"/>
                        <a:t> = (True, 57, ‘hola’)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Print(tupla[1])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b="0" noProof="0" dirty="0"/>
                        <a:t>No se modifican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b="1" noProof="0" dirty="0"/>
                        <a:t>Diccionario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Dict</a:t>
                      </a:r>
                      <a:r>
                        <a:rPr lang="es-DO" baseline="0" noProof="0" dirty="0"/>
                        <a:t> = {‘nombre’ : ‘Laura’, ‘apellido’: ‘Pérez’, ‘edad’ : 36}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Print(Dict[‘apellido’])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DO" noProof="0" dirty="0"/>
                        <a:t>dict[‘edad’] =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/>
              <a:t>Operadores Relacionales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33338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9</a:t>
            </a:r>
          </a:p>
        </p:txBody>
      </p:sp>
      <p:pic>
        <p:nvPicPr>
          <p:cNvPr id="5122" name="Picture 2" descr="Cómo trabajar con datos JSON utilizando Python. Programación e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25" y="1272351"/>
            <a:ext cx="7056987" cy="30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Operadores Relacionales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767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400" dirty="0"/>
              <a:t>Los operadores relacionales comparan dos expresiones y su resultado es un booleano.</a:t>
            </a:r>
          </a:p>
          <a:p>
            <a:pPr marL="0" indent="0">
              <a:buNone/>
            </a:pPr>
            <a:endParaRPr lang="es-DO" sz="2400" dirty="0"/>
          </a:p>
          <a:p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96097" y="2977679"/>
          <a:ext cx="8511592" cy="29889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7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996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Ejemplos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96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‘Python’ == ‘</a:t>
                      </a:r>
                      <a:r>
                        <a:rPr lang="es-DO" noProof="0" dirty="0" err="1"/>
                        <a:t>pyton</a:t>
                      </a:r>
                      <a:r>
                        <a:rPr lang="es-DO" noProof="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96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Distinto</a:t>
                      </a:r>
                      <a:r>
                        <a:rPr lang="es-DO" baseline="0" noProof="0" dirty="0"/>
                        <a:t> que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‘Hola’ != ‘Ola’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96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3 &gt;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96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2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96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Mayor</a:t>
                      </a:r>
                      <a:r>
                        <a:rPr lang="es-DO" baseline="0" noProof="0" dirty="0"/>
                        <a:t> o igual que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12</a:t>
                      </a:r>
                      <a:r>
                        <a:rPr lang="es-DO" baseline="0" noProof="0" dirty="0"/>
                        <a:t> &gt;= 10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996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Menor</a:t>
                      </a:r>
                      <a:r>
                        <a:rPr lang="es-DO" baseline="0" noProof="0" dirty="0"/>
                        <a:t> o igual que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40</a:t>
                      </a:r>
                      <a:r>
                        <a:rPr lang="es-DO" baseline="0" noProof="0" dirty="0"/>
                        <a:t> &lt;= 20</a:t>
                      </a:r>
                      <a:endParaRPr lang="es-D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Operadores Relacionales - 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845" y="1703990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18" y="1853979"/>
            <a:ext cx="3568351" cy="2110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311" y="1850732"/>
            <a:ext cx="3690748" cy="2114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118" y="4466110"/>
            <a:ext cx="3456242" cy="2319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311" y="4333935"/>
            <a:ext cx="3504425" cy="2090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80653" y="1424356"/>
            <a:ext cx="2243328" cy="369332"/>
          </a:xfrm>
          <a:prstGeom prst="rect">
            <a:avLst/>
          </a:prstGeom>
          <a:solidFill>
            <a:srgbClr val="FFC5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Igual que (==)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1020" y="1457414"/>
            <a:ext cx="2243328" cy="369332"/>
          </a:xfrm>
          <a:prstGeom prst="rect">
            <a:avLst/>
          </a:prstGeom>
          <a:solidFill>
            <a:srgbClr val="FFC5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Distinto que (!=)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2708" y="4026879"/>
            <a:ext cx="3482531" cy="369332"/>
          </a:xfrm>
          <a:prstGeom prst="rect">
            <a:avLst/>
          </a:prstGeom>
          <a:solidFill>
            <a:srgbClr val="FFC5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Mayor que (&gt;) – Menor que (&lt;)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2812" y="3958961"/>
            <a:ext cx="2371535" cy="369332"/>
          </a:xfrm>
          <a:prstGeom prst="rect">
            <a:avLst/>
          </a:prstGeom>
          <a:solidFill>
            <a:srgbClr val="FFC5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Mayor o igual que (&gt;=)</a:t>
            </a:r>
          </a:p>
        </p:txBody>
      </p:sp>
    </p:spTree>
    <p:extLst>
      <p:ext uri="{BB962C8B-B14F-4D97-AF65-F5344CB8AC3E}">
        <p14:creationId xmlns:p14="http://schemas.microsoft.com/office/powerpoint/2010/main" val="310404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/>
              <a:t>Sentencias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42482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10</a:t>
            </a:r>
          </a:p>
        </p:txBody>
      </p:sp>
      <p:pic>
        <p:nvPicPr>
          <p:cNvPr id="13316" name="Picture 4" descr="uneweb.edu.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51" y="1442678"/>
            <a:ext cx="4308206" cy="287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152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Tuplas - Ejemplos</vt:lpstr>
      <vt:lpstr>Diccionarios</vt:lpstr>
      <vt:lpstr>Diccionarios - Ejemplos</vt:lpstr>
      <vt:lpstr>Diccionarios - Ejemplos</vt:lpstr>
      <vt:lpstr>Resumen: Listas, Tuplas y Diccionarios</vt:lpstr>
      <vt:lpstr>Operadores Relacionales</vt:lpstr>
      <vt:lpstr>Operadores Relacionales</vt:lpstr>
      <vt:lpstr>Operadores Relacionales - Ejemplos</vt:lpstr>
      <vt:lpstr>Sentencias</vt:lpstr>
      <vt:lpstr>Sentencias if, elif y else</vt:lpstr>
      <vt:lpstr>Sentencias if, elif y else - 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Tuplas - Ejemplos</dc:title>
  <dc:creator>Felipe Llaugel</dc:creator>
  <cp:lastModifiedBy>Felipe Llaugel</cp:lastModifiedBy>
  <cp:revision>2</cp:revision>
  <dcterms:created xsi:type="dcterms:W3CDTF">2020-07-07T20:07:07Z</dcterms:created>
  <dcterms:modified xsi:type="dcterms:W3CDTF">2020-07-07T20:07:42Z</dcterms:modified>
</cp:coreProperties>
</file>