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Advent Pro SemiBold"/>
      <p:regular r:id="rId22"/>
      <p:bold r:id="rId23"/>
    </p:embeddedFont>
    <p:embeddedFont>
      <p:font typeface="Fira Sans Extra Condensed Medium"/>
      <p:regular r:id="rId24"/>
      <p:bold r:id="rId25"/>
      <p:italic r:id="rId26"/>
      <p:boldItalic r:id="rId27"/>
    </p:embeddedFont>
    <p:embeddedFont>
      <p:font typeface="Fira Sans Condensed Medium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  <p:embeddedFont>
      <p:font typeface="Share Tech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AdventProSemiBold-regular.fntdata"/><Relationship Id="rId21" Type="http://schemas.openxmlformats.org/officeDocument/2006/relationships/slide" Target="slides/slide17.xml"/><Relationship Id="rId24" Type="http://schemas.openxmlformats.org/officeDocument/2006/relationships/font" Target="fonts/FiraSansExtraCondensedMedium-regular.fntdata"/><Relationship Id="rId23" Type="http://schemas.openxmlformats.org/officeDocument/2006/relationships/font" Target="fonts/AdventProSemi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italic.fntdata"/><Relationship Id="rId25" Type="http://schemas.openxmlformats.org/officeDocument/2006/relationships/font" Target="fonts/FiraSansExtraCondensedMedium-bold.fntdata"/><Relationship Id="rId28" Type="http://schemas.openxmlformats.org/officeDocument/2006/relationships/font" Target="fonts/FiraSansCondensedMedium-regular.fntdata"/><Relationship Id="rId27" Type="http://schemas.openxmlformats.org/officeDocument/2006/relationships/font" Target="fonts/FiraSansExtraCondensed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Condensed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CondensedMedium-boldItalic.fntdata"/><Relationship Id="rId30" Type="http://schemas.openxmlformats.org/officeDocument/2006/relationships/font" Target="fonts/FiraSansCondensedMedium-italic.fntdata"/><Relationship Id="rId11" Type="http://schemas.openxmlformats.org/officeDocument/2006/relationships/slide" Target="slides/slide7.xml"/><Relationship Id="rId33" Type="http://schemas.openxmlformats.org/officeDocument/2006/relationships/font" Target="fonts/MavenPro-bold.fntdata"/><Relationship Id="rId10" Type="http://schemas.openxmlformats.org/officeDocument/2006/relationships/slide" Target="slides/slide6.xml"/><Relationship Id="rId32" Type="http://schemas.openxmlformats.org/officeDocument/2006/relationships/font" Target="fonts/MavenPro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ShareTech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9ef5b50e7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9ef5b50e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9ef5b50e7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19ef5b50e7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9a2134c060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9a2134c060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9a2134c060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19a2134c06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9a2134c060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9a2134c060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7f53a0daa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7f53a0daa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19a2134c060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19a2134c060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9b2a24992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9b2a24992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9b2a24992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9b2a24992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9ef5b50e76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9ef5b50e76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9fd9d3ace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9fd9d3ace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9a2134c06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9a2134c06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9a2134c060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19a2134c060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9a2134c06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19a2134c06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9" name="Google Shape;19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4" name="Google Shape;24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7" name="Google Shape;27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30" name="Google Shape;30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7" name="Google Shape;37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6" name="Google Shape;186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7" name="Google Shape;187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" name="Google Shape;192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93" name="Google Shape;193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" name="Google Shape;197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8" name="Google Shape;198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201" name="Google Shape;20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04" name="Google Shape;204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11" name="Google Shape;211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15" name="Google Shape;215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" name="Google Shape;219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20" name="Google Shape;220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23" name="Google Shape;223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9" name="Google Shape;22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30" name="Google Shape;23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31" name="Google Shape;23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9" name="Google Shape;269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80" name="Google Shape;280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2" name="Google Shape;282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83" name="Google Shape;283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4" name="Google Shape;284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5" name="Google Shape;285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86" name="Google Shape;286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87" name="Google Shape;287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8" name="Google Shape;288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89" name="Google Shape;289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2" name="Google Shape;292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3" name="Google Shape;293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4" name="Google Shape;294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5" name="Google Shape;295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05" name="Google Shape;305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1" name="Google Shape;311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12" name="Google Shape;312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" name="Google Shape;314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7" name="Google Shape;317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23" name="Google Shape;323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6" name="Google Shape;326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7" name="Google Shape;327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8" name="Google Shape;328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9" name="Google Shape;329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0" name="Google Shape;330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1" name="Google Shape;331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32" name="Google Shape;332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3" name="Google Shape;333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4" name="Google Shape;334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0" name="Google Shape;350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1" name="Google Shape;351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2" name="Google Shape;352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3" name="Google Shape;353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4" name="Google Shape;354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6" name="Google Shape;356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58" name="Google Shape;358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1" name="Google Shape;371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2" name="Google Shape;372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3" name="Google Shape;373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4" name="Google Shape;374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5" name="Google Shape;375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6" name="Google Shape;376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7" name="Google Shape;377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8" name="Google Shape;378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79" name="Google Shape;379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2" name="Google Shape;392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3" name="Google Shape;393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4" name="Google Shape;394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2" name="Google Shape;402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403" name="Google Shape;403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406" name="Google Shape;406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411" name="Google Shape;411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17" name="Google Shape;417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20" name="Google Shape;420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24" name="Google Shape;42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6" name="Google Shape;426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29" name="Google Shape;429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30" name="Google Shape;430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31" name="Google Shape;431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3" name="Google Shape;43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" name="Google Shape;47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8" name="Google Shape;48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2" name="Google Shape;52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5" name="Google Shape;55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4" name="Google Shape;64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70" name="Google Shape;70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3" name="Google Shape;73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6" name="Google Shape;76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4" name="Google Shape;84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5" name="Google Shape;85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7" name="Google Shape;87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92" name="Google Shape;92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9" name="Google Shape;99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2" name="Google Shape;112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13" name="Google Shape;113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8" name="Google Shape;118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5" name="Google Shape;125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32" name="Google Shape;132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9" name="Google Shape;139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42" name="Google Shape;142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45" name="Google Shape;145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8" name="Google Shape;148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53" name="Google Shape;153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8" name="Google Shape;158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61" name="Google Shape;161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65" name="Google Shape;16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8" name="Google Shape;168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71" name="Google Shape;171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3" name="Google Shape;18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ommons.wikimedia.org/wiki/File:MongoDB_Logo.svg" TargetMode="External"/><Relationship Id="rId4" Type="http://schemas.openxmlformats.org/officeDocument/2006/relationships/hyperlink" Target="https://commons.wikimedia.org/wiki/File:OrientDB_Logo_2014_280x177.jpg" TargetMode="External"/><Relationship Id="rId5" Type="http://schemas.openxmlformats.org/officeDocument/2006/relationships/hyperlink" Target="https://commons.wikimedia.org/wiki/File:Logo-redis.svg" TargetMode="External"/><Relationship Id="rId6" Type="http://schemas.openxmlformats.org/officeDocument/2006/relationships/hyperlink" Target="https://medium.com/javarevisited/7-best-aws-ec2-amazon-elastic-compute-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3"/>
          <p:cNvSpPr txBox="1"/>
          <p:nvPr>
            <p:ph idx="1" type="subTitle"/>
          </p:nvPr>
        </p:nvSpPr>
        <p:spPr>
          <a:xfrm>
            <a:off x="3073950" y="2804500"/>
            <a:ext cx="2996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 comprehensive comparison</a:t>
            </a:r>
            <a:endParaRPr sz="2300"/>
          </a:p>
        </p:txBody>
      </p:sp>
      <p:sp>
        <p:nvSpPr>
          <p:cNvPr id="452" name="Google Shape;452;p23"/>
          <p:cNvSpPr txBox="1"/>
          <p:nvPr>
            <p:ph type="ctrTitle"/>
          </p:nvPr>
        </p:nvSpPr>
        <p:spPr>
          <a:xfrm>
            <a:off x="1800000" y="751900"/>
            <a:ext cx="55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</a:t>
            </a:r>
            <a:r>
              <a:rPr lang="en"/>
              <a:t>: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NoSQL </a:t>
            </a:r>
            <a:r>
              <a:rPr lang="en"/>
              <a:t>Data Models</a:t>
            </a:r>
            <a:endParaRPr/>
          </a:p>
        </p:txBody>
      </p:sp>
      <p:sp>
        <p:nvSpPr>
          <p:cNvPr id="453" name="Google Shape;453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" name="Google Shape;459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60" name="Google Shape;460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63" name="Google Shape;463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66" name="Google Shape;466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1" name="Google Shape;471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72" name="Google Shape;472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75" name="Google Shape;475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23"/>
          <p:cNvSpPr/>
          <p:nvPr/>
        </p:nvSpPr>
        <p:spPr>
          <a:xfrm>
            <a:off x="182950" y="3519450"/>
            <a:ext cx="2453100" cy="155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rPr>
              <a:t>Laura Beaudoin</a:t>
            </a:r>
            <a:endParaRPr sz="2300">
              <a:solidFill>
                <a:schemeClr val="dk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rPr>
              <a:t>Reetesh Dooleea</a:t>
            </a:r>
            <a:endParaRPr sz="2300">
              <a:solidFill>
                <a:schemeClr val="dk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rPr>
              <a:t>Ming Xiao Yuan</a:t>
            </a:r>
            <a:endParaRPr sz="2300">
              <a:solidFill>
                <a:schemeClr val="dk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Share Tech"/>
                <a:ea typeface="Share Tech"/>
                <a:cs typeface="Share Tech"/>
                <a:sym typeface="Share Tech"/>
              </a:rPr>
              <a:t>Mohsen Rahmati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479" name="Google Shape;479;p23"/>
          <p:cNvGrpSpPr/>
          <p:nvPr/>
        </p:nvGrpSpPr>
        <p:grpSpPr>
          <a:xfrm>
            <a:off x="263890" y="-76195"/>
            <a:ext cx="2291258" cy="3519326"/>
            <a:chOff x="4882900" y="-64350"/>
            <a:chExt cx="2493750" cy="2922300"/>
          </a:xfrm>
        </p:grpSpPr>
        <p:sp>
          <p:nvSpPr>
            <p:cNvPr id="480" name="Google Shape;480;p23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2"/>
          <p:cNvSpPr txBox="1"/>
          <p:nvPr>
            <p:ph type="ctrTitle"/>
          </p:nvPr>
        </p:nvSpPr>
        <p:spPr>
          <a:xfrm>
            <a:off x="618825" y="411675"/>
            <a:ext cx="523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Environment Configurations</a:t>
            </a:r>
            <a:endParaRPr sz="3600" u="sng"/>
          </a:p>
        </p:txBody>
      </p:sp>
      <p:grpSp>
        <p:nvGrpSpPr>
          <p:cNvPr id="803" name="Google Shape;803;p32"/>
          <p:cNvGrpSpPr/>
          <p:nvPr/>
        </p:nvGrpSpPr>
        <p:grpSpPr>
          <a:xfrm>
            <a:off x="4229751" y="1627242"/>
            <a:ext cx="3440199" cy="1814492"/>
            <a:chOff x="2501950" y="1507050"/>
            <a:chExt cx="2392350" cy="2696525"/>
          </a:xfrm>
        </p:grpSpPr>
        <p:sp>
          <p:nvSpPr>
            <p:cNvPr id="804" name="Google Shape;804;p32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Google Shape;823;p32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824" name="Google Shape;824;p32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9" name="Google Shape;829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0" name="Google Shape;8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265" y="1795803"/>
            <a:ext cx="2565846" cy="1477372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32"/>
          <p:cNvSpPr txBox="1"/>
          <p:nvPr>
            <p:ph idx="1" type="body"/>
          </p:nvPr>
        </p:nvSpPr>
        <p:spPr>
          <a:xfrm>
            <a:off x="412900" y="1136425"/>
            <a:ext cx="3968700" cy="30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Amazon EC2 instance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Type  : t2.large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vCPU : 2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Ubuntu 22.04.1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Linux packages &amp; librairies</a:t>
            </a:r>
            <a:endParaRPr sz="2300"/>
          </a:p>
        </p:txBody>
      </p:sp>
      <p:sp>
        <p:nvSpPr>
          <p:cNvPr id="832" name="Google Shape;832;p32"/>
          <p:cNvSpPr txBox="1"/>
          <p:nvPr/>
        </p:nvSpPr>
        <p:spPr>
          <a:xfrm>
            <a:off x="7293100" y="3386200"/>
            <a:ext cx="4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[5]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3"/>
          <p:cNvSpPr txBox="1"/>
          <p:nvPr>
            <p:ph type="ctrTitle"/>
          </p:nvPr>
        </p:nvSpPr>
        <p:spPr>
          <a:xfrm>
            <a:off x="618825" y="411675"/>
            <a:ext cx="7813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u="sng"/>
              <a:t>YCSB </a:t>
            </a:r>
            <a:r>
              <a:rPr lang="en" sz="3300" u="sng"/>
              <a:t>Workloads and Databases Specifications</a:t>
            </a:r>
            <a:endParaRPr sz="3300" u="sng"/>
          </a:p>
        </p:txBody>
      </p:sp>
      <p:sp>
        <p:nvSpPr>
          <p:cNvPr id="838" name="Google Shape;838;p33"/>
          <p:cNvSpPr txBox="1"/>
          <p:nvPr/>
        </p:nvSpPr>
        <p:spPr>
          <a:xfrm>
            <a:off x="5572225" y="1600675"/>
            <a:ext cx="33069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5"/>
                </a:solidFill>
                <a:latin typeface="Share Tech"/>
                <a:ea typeface="Share Tech"/>
                <a:cs typeface="Share Tech"/>
                <a:sym typeface="Share Tech"/>
              </a:rPr>
              <a:t>Workload B (Read, Update)</a:t>
            </a:r>
            <a:endParaRPr sz="2300">
              <a:solidFill>
                <a:schemeClr val="accent5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839" name="Google Shape;839;p33"/>
          <p:cNvSpPr txBox="1"/>
          <p:nvPr/>
        </p:nvSpPr>
        <p:spPr>
          <a:xfrm>
            <a:off x="5572225" y="1241100"/>
            <a:ext cx="3450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rPr>
              <a:t>Workload A (Read, Update)</a:t>
            </a:r>
            <a:endParaRPr sz="2300">
              <a:solidFill>
                <a:schemeClr val="accen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840" name="Google Shape;840;p33"/>
          <p:cNvCxnSpPr/>
          <p:nvPr/>
        </p:nvCxnSpPr>
        <p:spPr>
          <a:xfrm flipH="1">
            <a:off x="2351900" y="1580075"/>
            <a:ext cx="3141000" cy="666600"/>
          </a:xfrm>
          <a:prstGeom prst="bentConnector3">
            <a:avLst>
              <a:gd fmla="val 10032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1" name="Google Shape;841;p33"/>
          <p:cNvSpPr txBox="1"/>
          <p:nvPr/>
        </p:nvSpPr>
        <p:spPr>
          <a:xfrm>
            <a:off x="713275" y="3796850"/>
            <a:ext cx="40164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YCSB </a:t>
            </a:r>
            <a:r>
              <a:rPr lang="en" sz="2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Workloads overview</a:t>
            </a:r>
            <a:endParaRPr sz="23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842" name="Google Shape;842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3" name="Google Shape;843;p33"/>
          <p:cNvCxnSpPr/>
          <p:nvPr/>
        </p:nvCxnSpPr>
        <p:spPr>
          <a:xfrm flipH="1">
            <a:off x="3087500" y="1905525"/>
            <a:ext cx="2405400" cy="474900"/>
          </a:xfrm>
          <a:prstGeom prst="bentConnector3">
            <a:avLst>
              <a:gd fmla="val 109226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4" name="Google Shape;844;p33"/>
          <p:cNvGrpSpPr/>
          <p:nvPr/>
        </p:nvGrpSpPr>
        <p:grpSpPr>
          <a:xfrm>
            <a:off x="5331725" y="3277975"/>
            <a:ext cx="1729800" cy="577800"/>
            <a:chOff x="858975" y="1515250"/>
            <a:chExt cx="1729800" cy="577800"/>
          </a:xfrm>
        </p:grpSpPr>
        <p:sp>
          <p:nvSpPr>
            <p:cNvPr id="845" name="Google Shape;845;p33"/>
            <p:cNvSpPr/>
            <p:nvPr/>
          </p:nvSpPr>
          <p:spPr>
            <a:xfrm>
              <a:off x="858975" y="1515250"/>
              <a:ext cx="1729800" cy="577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46" name="Google Shape;846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93725" y="1607349"/>
              <a:ext cx="1460306" cy="393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7" name="Google Shape;847;p33"/>
          <p:cNvGrpSpPr/>
          <p:nvPr/>
        </p:nvGrpSpPr>
        <p:grpSpPr>
          <a:xfrm>
            <a:off x="7171446" y="3277975"/>
            <a:ext cx="1729748" cy="577800"/>
            <a:chOff x="6598625" y="1515250"/>
            <a:chExt cx="1505700" cy="577800"/>
          </a:xfrm>
        </p:grpSpPr>
        <p:sp>
          <p:nvSpPr>
            <p:cNvPr id="848" name="Google Shape;848;p33"/>
            <p:cNvSpPr/>
            <p:nvPr/>
          </p:nvSpPr>
          <p:spPr>
            <a:xfrm>
              <a:off x="6598625" y="1515250"/>
              <a:ext cx="1505700" cy="577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49" name="Google Shape;849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83925" y="1580679"/>
              <a:ext cx="1338001" cy="4469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0" name="Google Shape;850;p33"/>
          <p:cNvSpPr txBox="1"/>
          <p:nvPr/>
        </p:nvSpPr>
        <p:spPr>
          <a:xfrm>
            <a:off x="5331725" y="3796850"/>
            <a:ext cx="3570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Targeted databases</a:t>
            </a:r>
            <a:endParaRPr sz="23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851" name="Google Shape;85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700" y="2246825"/>
            <a:ext cx="4734275" cy="16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4"/>
          <p:cNvSpPr txBox="1"/>
          <p:nvPr>
            <p:ph idx="4294967295" type="ctrTitle"/>
          </p:nvPr>
        </p:nvSpPr>
        <p:spPr>
          <a:xfrm>
            <a:off x="531075" y="1922075"/>
            <a:ext cx="21918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Bash Script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cxnSp>
        <p:nvCxnSpPr>
          <p:cNvPr id="857" name="Google Shape;857;p34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34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34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34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1" name="Google Shape;861;p3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Methodology</a:t>
            </a:r>
            <a:endParaRPr sz="3600" u="sng"/>
          </a:p>
        </p:txBody>
      </p:sp>
      <p:cxnSp>
        <p:nvCxnSpPr>
          <p:cNvPr id="862" name="Google Shape;862;p34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34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864" name="Google Shape;864;p34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Google Shape;866;p34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867" name="Google Shape;867;p34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9" name="Google Shape;869;p34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870" name="Google Shape;870;p34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34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873" name="Google Shape;873;p34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5" name="Google Shape;875;p34"/>
          <p:cNvSpPr txBox="1"/>
          <p:nvPr>
            <p:ph idx="4294967295" type="ctrTitle"/>
          </p:nvPr>
        </p:nvSpPr>
        <p:spPr>
          <a:xfrm>
            <a:off x="6720690" y="3789272"/>
            <a:ext cx="18813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Save, clean and repeat</a:t>
            </a:r>
            <a:endParaRPr sz="2300"/>
          </a:p>
        </p:txBody>
      </p:sp>
      <p:sp>
        <p:nvSpPr>
          <p:cNvPr id="876" name="Google Shape;876;p34"/>
          <p:cNvSpPr txBox="1"/>
          <p:nvPr>
            <p:ph idx="4294967295" type="ctrTitle"/>
          </p:nvPr>
        </p:nvSpPr>
        <p:spPr>
          <a:xfrm>
            <a:off x="2552750" y="3867000"/>
            <a:ext cx="21312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docker &amp; docker-compose</a:t>
            </a:r>
            <a:endParaRPr sz="2300"/>
          </a:p>
        </p:txBody>
      </p:sp>
      <p:sp>
        <p:nvSpPr>
          <p:cNvPr id="877" name="Google Shape;877;p34"/>
          <p:cNvSpPr txBox="1"/>
          <p:nvPr>
            <p:ph idx="4294967295" type="ctrTitle"/>
          </p:nvPr>
        </p:nvSpPr>
        <p:spPr>
          <a:xfrm>
            <a:off x="4683938" y="1186088"/>
            <a:ext cx="18813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Load &amp; execute Workload</a:t>
            </a:r>
            <a:endParaRPr sz="2300"/>
          </a:p>
        </p:txBody>
      </p:sp>
      <p:sp>
        <p:nvSpPr>
          <p:cNvPr id="878" name="Google Shape;878;p34"/>
          <p:cNvSpPr txBox="1"/>
          <p:nvPr>
            <p:ph idx="4294967295" type="ctrTitle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0</a:t>
            </a:r>
            <a:r>
              <a:rPr lang="en" sz="3000">
                <a:solidFill>
                  <a:schemeClr val="accent2"/>
                </a:solidFill>
              </a:rPr>
              <a:t>1</a:t>
            </a:r>
            <a:endParaRPr sz="3000">
              <a:solidFill>
                <a:schemeClr val="accent2"/>
              </a:solidFill>
            </a:endParaRPr>
          </a:p>
        </p:txBody>
      </p:sp>
      <p:sp>
        <p:nvSpPr>
          <p:cNvPr id="879" name="Google Shape;879;p34"/>
          <p:cNvSpPr txBox="1"/>
          <p:nvPr>
            <p:ph idx="4294967295" type="ctrTitle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0</a:t>
            </a:r>
            <a:r>
              <a:rPr lang="en" sz="3000">
                <a:solidFill>
                  <a:schemeClr val="accent1"/>
                </a:solidFill>
              </a:rPr>
              <a:t>2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880" name="Google Shape;880;p34"/>
          <p:cNvSpPr txBox="1"/>
          <p:nvPr>
            <p:ph idx="4294967295" type="ctrTitle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</a:rPr>
              <a:t>0</a:t>
            </a:r>
            <a:r>
              <a:rPr lang="en" sz="3000">
                <a:solidFill>
                  <a:schemeClr val="accent3"/>
                </a:solidFill>
              </a:rPr>
              <a:t>3</a:t>
            </a:r>
            <a:endParaRPr sz="3000">
              <a:solidFill>
                <a:schemeClr val="accent3"/>
              </a:solidFill>
            </a:endParaRPr>
          </a:p>
        </p:txBody>
      </p:sp>
      <p:sp>
        <p:nvSpPr>
          <p:cNvPr id="881" name="Google Shape;881;p34"/>
          <p:cNvSpPr txBox="1"/>
          <p:nvPr>
            <p:ph idx="4294967295" type="ctrTitle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4"/>
                </a:solidFill>
              </a:rPr>
              <a:t>0</a:t>
            </a:r>
            <a:r>
              <a:rPr lang="en" sz="3000">
                <a:solidFill>
                  <a:schemeClr val="accent4"/>
                </a:solidFill>
              </a:rPr>
              <a:t>4</a:t>
            </a:r>
            <a:endParaRPr sz="3000">
              <a:solidFill>
                <a:schemeClr val="accent4"/>
              </a:solidFill>
            </a:endParaRPr>
          </a:p>
        </p:txBody>
      </p:sp>
      <p:sp>
        <p:nvSpPr>
          <p:cNvPr id="882" name="Google Shape;882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83" name="Google Shape;883;p34"/>
          <p:cNvCxnSpPr/>
          <p:nvPr/>
        </p:nvCxnSpPr>
        <p:spPr>
          <a:xfrm rot="-5400000">
            <a:off x="4591008" y="1239857"/>
            <a:ext cx="900" cy="6080700"/>
          </a:xfrm>
          <a:prstGeom prst="bentConnector3">
            <a:avLst>
              <a:gd fmla="val -37917025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884" name="Google Shape;884;p34"/>
          <p:cNvSpPr/>
          <p:nvPr/>
        </p:nvSpPr>
        <p:spPr>
          <a:xfrm rot="779254">
            <a:off x="3044651" y="1629602"/>
            <a:ext cx="548635" cy="925747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5" name="Google Shape;885;p34"/>
          <p:cNvSpPr txBox="1"/>
          <p:nvPr/>
        </p:nvSpPr>
        <p:spPr>
          <a:xfrm>
            <a:off x="6273175" y="721100"/>
            <a:ext cx="2131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Record count: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1 000 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86" name="Google Shape;886;p34"/>
          <p:cNvSpPr/>
          <p:nvPr/>
        </p:nvSpPr>
        <p:spPr>
          <a:xfrm flipH="1" rot="1117392">
            <a:off x="5995914" y="937143"/>
            <a:ext cx="548627" cy="925731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7" name="Google Shape;887;p34"/>
          <p:cNvSpPr txBox="1"/>
          <p:nvPr/>
        </p:nvSpPr>
        <p:spPr>
          <a:xfrm>
            <a:off x="2349300" y="1305138"/>
            <a:ext cx="142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6 nodes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88" name="Google Shape;888;p34"/>
          <p:cNvSpPr txBox="1"/>
          <p:nvPr/>
        </p:nvSpPr>
        <p:spPr>
          <a:xfrm>
            <a:off x="1551100" y="4560725"/>
            <a:ext cx="6080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3x</a:t>
            </a:r>
            <a:endParaRPr sz="2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35"/>
          <p:cNvSpPr txBox="1"/>
          <p:nvPr>
            <p:ph idx="3" type="title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8195"/>
                </a:solidFill>
              </a:rPr>
              <a:t>01</a:t>
            </a:r>
            <a:endParaRPr>
              <a:solidFill>
                <a:srgbClr val="5F8195"/>
              </a:solidFill>
            </a:endParaRPr>
          </a:p>
        </p:txBody>
      </p:sp>
      <p:sp>
        <p:nvSpPr>
          <p:cNvPr id="894" name="Google Shape;894;p35"/>
          <p:cNvSpPr txBox="1"/>
          <p:nvPr>
            <p:ph idx="6" type="title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8195"/>
                </a:solidFill>
              </a:rPr>
              <a:t>02</a:t>
            </a:r>
            <a:endParaRPr>
              <a:solidFill>
                <a:srgbClr val="5F8195"/>
              </a:solidFill>
            </a:endParaRPr>
          </a:p>
        </p:txBody>
      </p:sp>
      <p:sp>
        <p:nvSpPr>
          <p:cNvPr id="895" name="Google Shape;895;p35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Table of Contents</a:t>
            </a:r>
            <a:endParaRPr sz="3600"/>
          </a:p>
        </p:txBody>
      </p:sp>
      <p:sp>
        <p:nvSpPr>
          <p:cNvPr id="896" name="Google Shape;896;p35"/>
          <p:cNvSpPr txBox="1"/>
          <p:nvPr>
            <p:ph idx="9" type="title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97" name="Google Shape;897;p35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rgbClr val="5F81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5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rgbClr val="5F81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5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0" name="Google Shape;900;p35"/>
          <p:cNvCxnSpPr>
            <a:stCxn id="897" idx="1"/>
            <a:endCxn id="893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35"/>
          <p:cNvCxnSpPr>
            <a:stCxn id="898" idx="1"/>
            <a:endCxn id="894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35"/>
          <p:cNvCxnSpPr>
            <a:stCxn id="899" idx="1"/>
            <a:endCxn id="896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3" name="Google Shape;903;p35"/>
          <p:cNvSpPr/>
          <p:nvPr/>
        </p:nvSpPr>
        <p:spPr>
          <a:xfrm>
            <a:off x="22760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5"/>
          <p:cNvSpPr/>
          <p:nvPr/>
        </p:nvSpPr>
        <p:spPr>
          <a:xfrm>
            <a:off x="74898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5" name="Google Shape;905;p35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906" name="Google Shape;906;p35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5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2" name="Google Shape;912;p35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913" name="Google Shape;913;p35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5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5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5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7" name="Google Shape;917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18" name="Google Shape;918;p35"/>
          <p:cNvGrpSpPr/>
          <p:nvPr/>
        </p:nvGrpSpPr>
        <p:grpSpPr>
          <a:xfrm>
            <a:off x="1360994" y="1716778"/>
            <a:ext cx="548714" cy="516051"/>
            <a:chOff x="849016" y="2903255"/>
            <a:chExt cx="356655" cy="335425"/>
          </a:xfrm>
        </p:grpSpPr>
        <p:sp>
          <p:nvSpPr>
            <p:cNvPr id="919" name="Google Shape;919;p35"/>
            <p:cNvSpPr/>
            <p:nvPr/>
          </p:nvSpPr>
          <p:spPr>
            <a:xfrm>
              <a:off x="849016" y="2903255"/>
              <a:ext cx="356655" cy="335425"/>
            </a:xfrm>
            <a:custGeom>
              <a:rect b="b" l="l" r="r" t="t"/>
              <a:pathLst>
                <a:path extrusionOk="0" h="10538" w="11205">
                  <a:moveTo>
                    <a:pt x="9835" y="3192"/>
                  </a:moveTo>
                  <a:lnTo>
                    <a:pt x="9835" y="3680"/>
                  </a:lnTo>
                  <a:lnTo>
                    <a:pt x="2692" y="3680"/>
                  </a:lnTo>
                  <a:cubicBezTo>
                    <a:pt x="2608" y="3680"/>
                    <a:pt x="2525" y="3751"/>
                    <a:pt x="2525" y="3847"/>
                  </a:cubicBezTo>
                  <a:cubicBezTo>
                    <a:pt x="2525" y="3930"/>
                    <a:pt x="2608" y="4013"/>
                    <a:pt x="2692" y="4013"/>
                  </a:cubicBezTo>
                  <a:lnTo>
                    <a:pt x="10824" y="4013"/>
                  </a:lnTo>
                  <a:cubicBezTo>
                    <a:pt x="10847" y="4013"/>
                    <a:pt x="10883" y="4037"/>
                    <a:pt x="10883" y="4073"/>
                  </a:cubicBezTo>
                  <a:lnTo>
                    <a:pt x="10883" y="6478"/>
                  </a:lnTo>
                  <a:cubicBezTo>
                    <a:pt x="10883" y="6514"/>
                    <a:pt x="10847" y="6537"/>
                    <a:pt x="10824" y="6537"/>
                  </a:cubicBezTo>
                  <a:lnTo>
                    <a:pt x="382" y="6537"/>
                  </a:lnTo>
                  <a:cubicBezTo>
                    <a:pt x="358" y="6537"/>
                    <a:pt x="322" y="6502"/>
                    <a:pt x="322" y="6478"/>
                  </a:cubicBezTo>
                  <a:lnTo>
                    <a:pt x="322" y="4073"/>
                  </a:lnTo>
                  <a:cubicBezTo>
                    <a:pt x="322" y="4037"/>
                    <a:pt x="358" y="4013"/>
                    <a:pt x="382" y="4013"/>
                  </a:cubicBezTo>
                  <a:lnTo>
                    <a:pt x="2025" y="4013"/>
                  </a:lnTo>
                  <a:cubicBezTo>
                    <a:pt x="2108" y="4013"/>
                    <a:pt x="2192" y="3930"/>
                    <a:pt x="2192" y="3847"/>
                  </a:cubicBezTo>
                  <a:cubicBezTo>
                    <a:pt x="2192" y="3751"/>
                    <a:pt x="2108" y="3680"/>
                    <a:pt x="2025" y="3680"/>
                  </a:cubicBezTo>
                  <a:lnTo>
                    <a:pt x="1394" y="3680"/>
                  </a:lnTo>
                  <a:lnTo>
                    <a:pt x="1394" y="3192"/>
                  </a:lnTo>
                  <a:close/>
                  <a:moveTo>
                    <a:pt x="9824" y="6871"/>
                  </a:moveTo>
                  <a:lnTo>
                    <a:pt x="9824" y="7359"/>
                  </a:lnTo>
                  <a:lnTo>
                    <a:pt x="1382" y="7359"/>
                  </a:lnTo>
                  <a:lnTo>
                    <a:pt x="1382" y="6871"/>
                  </a:lnTo>
                  <a:close/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lnTo>
                    <a:pt x="1" y="2799"/>
                  </a:lnTo>
                  <a:cubicBezTo>
                    <a:pt x="1" y="3013"/>
                    <a:pt x="179" y="3192"/>
                    <a:pt x="382" y="3192"/>
                  </a:cubicBezTo>
                  <a:lnTo>
                    <a:pt x="1061" y="3192"/>
                  </a:lnTo>
                  <a:lnTo>
                    <a:pt x="1061" y="3680"/>
                  </a:lnTo>
                  <a:lnTo>
                    <a:pt x="382" y="3680"/>
                  </a:lnTo>
                  <a:cubicBezTo>
                    <a:pt x="179" y="3680"/>
                    <a:pt x="1" y="3859"/>
                    <a:pt x="1" y="4073"/>
                  </a:cubicBezTo>
                  <a:lnTo>
                    <a:pt x="1" y="6478"/>
                  </a:lnTo>
                  <a:cubicBezTo>
                    <a:pt x="1" y="6692"/>
                    <a:pt x="179" y="6871"/>
                    <a:pt x="382" y="6871"/>
                  </a:cubicBezTo>
                  <a:lnTo>
                    <a:pt x="1061" y="6871"/>
                  </a:lnTo>
                  <a:lnTo>
                    <a:pt x="1061" y="7359"/>
                  </a:lnTo>
                  <a:lnTo>
                    <a:pt x="382" y="7359"/>
                  </a:lnTo>
                  <a:cubicBezTo>
                    <a:pt x="179" y="7359"/>
                    <a:pt x="1" y="7538"/>
                    <a:pt x="1" y="7740"/>
                  </a:cubicBezTo>
                  <a:lnTo>
                    <a:pt x="1" y="10157"/>
                  </a:lnTo>
                  <a:cubicBezTo>
                    <a:pt x="1" y="10359"/>
                    <a:pt x="179" y="10538"/>
                    <a:pt x="382" y="10538"/>
                  </a:cubicBezTo>
                  <a:lnTo>
                    <a:pt x="5002" y="10538"/>
                  </a:lnTo>
                  <a:cubicBezTo>
                    <a:pt x="5085" y="10538"/>
                    <a:pt x="5168" y="10466"/>
                    <a:pt x="5168" y="10383"/>
                  </a:cubicBezTo>
                  <a:cubicBezTo>
                    <a:pt x="5168" y="10288"/>
                    <a:pt x="5085" y="10216"/>
                    <a:pt x="5002" y="10216"/>
                  </a:cubicBezTo>
                  <a:lnTo>
                    <a:pt x="382" y="10216"/>
                  </a:lnTo>
                  <a:cubicBezTo>
                    <a:pt x="358" y="10216"/>
                    <a:pt x="322" y="10181"/>
                    <a:pt x="322" y="10157"/>
                  </a:cubicBezTo>
                  <a:lnTo>
                    <a:pt x="322" y="7740"/>
                  </a:lnTo>
                  <a:cubicBezTo>
                    <a:pt x="322" y="7716"/>
                    <a:pt x="358" y="7680"/>
                    <a:pt x="382" y="7680"/>
                  </a:cubicBezTo>
                  <a:lnTo>
                    <a:pt x="10824" y="7680"/>
                  </a:lnTo>
                  <a:cubicBezTo>
                    <a:pt x="10847" y="7680"/>
                    <a:pt x="10883" y="7716"/>
                    <a:pt x="10883" y="7740"/>
                  </a:cubicBezTo>
                  <a:lnTo>
                    <a:pt x="10883" y="10157"/>
                  </a:lnTo>
                  <a:cubicBezTo>
                    <a:pt x="10883" y="10181"/>
                    <a:pt x="10847" y="10216"/>
                    <a:pt x="10824" y="10216"/>
                  </a:cubicBezTo>
                  <a:lnTo>
                    <a:pt x="5716" y="10216"/>
                  </a:lnTo>
                  <a:cubicBezTo>
                    <a:pt x="5621" y="10216"/>
                    <a:pt x="5549" y="10288"/>
                    <a:pt x="5549" y="10383"/>
                  </a:cubicBezTo>
                  <a:cubicBezTo>
                    <a:pt x="5549" y="10466"/>
                    <a:pt x="5621" y="10538"/>
                    <a:pt x="5716" y="10538"/>
                  </a:cubicBezTo>
                  <a:lnTo>
                    <a:pt x="10824" y="10538"/>
                  </a:lnTo>
                  <a:cubicBezTo>
                    <a:pt x="11026" y="10538"/>
                    <a:pt x="11205" y="10359"/>
                    <a:pt x="11205" y="10157"/>
                  </a:cubicBezTo>
                  <a:lnTo>
                    <a:pt x="11205" y="7740"/>
                  </a:lnTo>
                  <a:cubicBezTo>
                    <a:pt x="11205" y="7538"/>
                    <a:pt x="11026" y="7359"/>
                    <a:pt x="10824" y="7359"/>
                  </a:cubicBezTo>
                  <a:lnTo>
                    <a:pt x="10145" y="7359"/>
                  </a:lnTo>
                  <a:lnTo>
                    <a:pt x="10145" y="6871"/>
                  </a:lnTo>
                  <a:lnTo>
                    <a:pt x="10824" y="6871"/>
                  </a:lnTo>
                  <a:cubicBezTo>
                    <a:pt x="11026" y="6871"/>
                    <a:pt x="11205" y="6692"/>
                    <a:pt x="11205" y="6478"/>
                  </a:cubicBezTo>
                  <a:lnTo>
                    <a:pt x="11205" y="4073"/>
                  </a:lnTo>
                  <a:cubicBezTo>
                    <a:pt x="11205" y="3859"/>
                    <a:pt x="11026" y="3680"/>
                    <a:pt x="10824" y="3680"/>
                  </a:cubicBezTo>
                  <a:lnTo>
                    <a:pt x="10145" y="3680"/>
                  </a:lnTo>
                  <a:lnTo>
                    <a:pt x="10145" y="3192"/>
                  </a:lnTo>
                  <a:lnTo>
                    <a:pt x="10824" y="3192"/>
                  </a:lnTo>
                  <a:cubicBezTo>
                    <a:pt x="11026" y="3192"/>
                    <a:pt x="11205" y="3013"/>
                    <a:pt x="11205" y="2799"/>
                  </a:cubicBezTo>
                  <a:lnTo>
                    <a:pt x="11205" y="394"/>
                  </a:lnTo>
                  <a:cubicBezTo>
                    <a:pt x="11205" y="180"/>
                    <a:pt x="11026" y="1"/>
                    <a:pt x="10824" y="1"/>
                  </a:cubicBezTo>
                  <a:lnTo>
                    <a:pt x="9716" y="1"/>
                  </a:lnTo>
                  <a:cubicBezTo>
                    <a:pt x="9633" y="1"/>
                    <a:pt x="9550" y="72"/>
                    <a:pt x="9550" y="168"/>
                  </a:cubicBezTo>
                  <a:cubicBezTo>
                    <a:pt x="9550" y="251"/>
                    <a:pt x="9633" y="334"/>
                    <a:pt x="9716" y="334"/>
                  </a:cubicBezTo>
                  <a:lnTo>
                    <a:pt x="10824" y="334"/>
                  </a:lnTo>
                  <a:cubicBezTo>
                    <a:pt x="10847" y="334"/>
                    <a:pt x="10883" y="358"/>
                    <a:pt x="10883" y="394"/>
                  </a:cubicBezTo>
                  <a:lnTo>
                    <a:pt x="10883" y="2799"/>
                  </a:lnTo>
                  <a:cubicBezTo>
                    <a:pt x="10883" y="2835"/>
                    <a:pt x="10847" y="2858"/>
                    <a:pt x="10824" y="2858"/>
                  </a:cubicBezTo>
                  <a:lnTo>
                    <a:pt x="382" y="2858"/>
                  </a:lnTo>
                  <a:cubicBezTo>
                    <a:pt x="358" y="2858"/>
                    <a:pt x="322" y="2835"/>
                    <a:pt x="322" y="2799"/>
                  </a:cubicBezTo>
                  <a:lnTo>
                    <a:pt x="322" y="394"/>
                  </a:lnTo>
                  <a:cubicBezTo>
                    <a:pt x="322" y="358"/>
                    <a:pt x="358" y="334"/>
                    <a:pt x="382" y="334"/>
                  </a:cubicBezTo>
                  <a:lnTo>
                    <a:pt x="9062" y="334"/>
                  </a:lnTo>
                  <a:cubicBezTo>
                    <a:pt x="9157" y="334"/>
                    <a:pt x="9228" y="251"/>
                    <a:pt x="9228" y="168"/>
                  </a:cubicBezTo>
                  <a:cubicBezTo>
                    <a:pt x="9228" y="72"/>
                    <a:pt x="9157" y="1"/>
                    <a:pt x="90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1137046" y="2932825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70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1080579" y="2932825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70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879350" y="2949122"/>
              <a:ext cx="187988" cy="10631"/>
            </a:xfrm>
            <a:custGeom>
              <a:rect b="b" l="l" r="r" t="t"/>
              <a:pathLst>
                <a:path extrusionOk="0" h="334" w="5906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739" y="334"/>
                  </a:lnTo>
                  <a:cubicBezTo>
                    <a:pt x="5834" y="334"/>
                    <a:pt x="5906" y="263"/>
                    <a:pt x="5906" y="167"/>
                  </a:cubicBezTo>
                  <a:cubicBezTo>
                    <a:pt x="5906" y="84"/>
                    <a:pt x="5834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1137046" y="3050309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82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1080579" y="3050309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82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879350" y="3066988"/>
              <a:ext cx="187988" cy="10249"/>
            </a:xfrm>
            <a:custGeom>
              <a:rect b="b" l="l" r="r" t="t"/>
              <a:pathLst>
                <a:path extrusionOk="0" h="322" w="5906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72"/>
                    <a:pt x="5834" y="0"/>
                    <a:pt x="5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1137046" y="3167794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10"/>
                  </a:moveTo>
                  <a:cubicBezTo>
                    <a:pt x="882" y="310"/>
                    <a:pt x="1036" y="477"/>
                    <a:pt x="1036" y="667"/>
                  </a:cubicBezTo>
                  <a:cubicBezTo>
                    <a:pt x="1036" y="870"/>
                    <a:pt x="882" y="1024"/>
                    <a:pt x="679" y="1024"/>
                  </a:cubicBezTo>
                  <a:cubicBezTo>
                    <a:pt x="489" y="1024"/>
                    <a:pt x="322" y="858"/>
                    <a:pt x="322" y="667"/>
                  </a:cubicBezTo>
                  <a:cubicBezTo>
                    <a:pt x="322" y="477"/>
                    <a:pt x="489" y="310"/>
                    <a:pt x="679" y="310"/>
                  </a:cubicBezTo>
                  <a:close/>
                  <a:moveTo>
                    <a:pt x="679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1080579" y="3167794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10"/>
                  </a:moveTo>
                  <a:cubicBezTo>
                    <a:pt x="882" y="310"/>
                    <a:pt x="1048" y="477"/>
                    <a:pt x="1048" y="667"/>
                  </a:cubicBezTo>
                  <a:cubicBezTo>
                    <a:pt x="1048" y="870"/>
                    <a:pt x="882" y="1024"/>
                    <a:pt x="691" y="1024"/>
                  </a:cubicBezTo>
                  <a:cubicBezTo>
                    <a:pt x="489" y="1024"/>
                    <a:pt x="334" y="858"/>
                    <a:pt x="334" y="667"/>
                  </a:cubicBezTo>
                  <a:cubicBezTo>
                    <a:pt x="334" y="477"/>
                    <a:pt x="489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879350" y="3184473"/>
              <a:ext cx="187988" cy="10249"/>
            </a:xfrm>
            <a:custGeom>
              <a:rect b="b" l="l" r="r" t="t"/>
              <a:pathLst>
                <a:path extrusionOk="0" h="322" w="5906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48"/>
                    <a:pt x="5834" y="0"/>
                    <a:pt x="5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879350" y="3083285"/>
              <a:ext cx="25432" cy="10631"/>
            </a:xfrm>
            <a:custGeom>
              <a:rect b="b" l="l" r="r" t="t"/>
              <a:pathLst>
                <a:path extrusionOk="0" h="334" w="799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643" y="334"/>
                  </a:lnTo>
                  <a:cubicBezTo>
                    <a:pt x="727" y="334"/>
                    <a:pt x="798" y="262"/>
                    <a:pt x="798" y="167"/>
                  </a:cubicBezTo>
                  <a:cubicBezTo>
                    <a:pt x="798" y="84"/>
                    <a:pt x="727" y="0"/>
                    <a:pt x="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0" name="Google Shape;930;p35"/>
          <p:cNvSpPr txBox="1"/>
          <p:nvPr>
            <p:ph idx="13" type="ctrTitle"/>
          </p:nvPr>
        </p:nvSpPr>
        <p:spPr>
          <a:xfrm>
            <a:off x="6416696" y="335827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Results</a:t>
            </a:r>
            <a:endParaRPr sz="3000"/>
          </a:p>
        </p:txBody>
      </p:sp>
      <p:sp>
        <p:nvSpPr>
          <p:cNvPr id="931" name="Google Shape;931;p35"/>
          <p:cNvSpPr txBox="1"/>
          <p:nvPr>
            <p:ph idx="1" type="subTitle"/>
          </p:nvPr>
        </p:nvSpPr>
        <p:spPr>
          <a:xfrm>
            <a:off x="6416700" y="3791150"/>
            <a:ext cx="20424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Interpretation</a:t>
            </a:r>
            <a:endParaRPr sz="2300"/>
          </a:p>
        </p:txBody>
      </p:sp>
      <p:sp>
        <p:nvSpPr>
          <p:cNvPr id="932" name="Google Shape;932;p35"/>
          <p:cNvSpPr txBox="1"/>
          <p:nvPr>
            <p:ph idx="5" type="subTitle"/>
          </p:nvPr>
        </p:nvSpPr>
        <p:spPr>
          <a:xfrm>
            <a:off x="3704700" y="3829675"/>
            <a:ext cx="25134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3C3CE"/>
                </a:solidFill>
              </a:rPr>
              <a:t>Methodology</a:t>
            </a:r>
            <a:endParaRPr sz="2300">
              <a:solidFill>
                <a:srgbClr val="B3C3CE"/>
              </a:solidFill>
            </a:endParaRPr>
          </a:p>
        </p:txBody>
      </p:sp>
      <p:sp>
        <p:nvSpPr>
          <p:cNvPr id="933" name="Google Shape;933;p35"/>
          <p:cNvSpPr txBox="1"/>
          <p:nvPr>
            <p:ph type="ctrTitle"/>
          </p:nvPr>
        </p:nvSpPr>
        <p:spPr>
          <a:xfrm>
            <a:off x="985175" y="3396800"/>
            <a:ext cx="2481300" cy="10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3C3CE"/>
                </a:solidFill>
              </a:rPr>
              <a:t>NoSQL Data Models</a:t>
            </a:r>
            <a:endParaRPr sz="3000">
              <a:solidFill>
                <a:srgbClr val="B3C3CE"/>
              </a:solidFill>
            </a:endParaRPr>
          </a:p>
        </p:txBody>
      </p:sp>
      <p:sp>
        <p:nvSpPr>
          <p:cNvPr id="934" name="Google Shape;934;p35"/>
          <p:cNvSpPr txBox="1"/>
          <p:nvPr>
            <p:ph idx="2" type="subTitle"/>
          </p:nvPr>
        </p:nvSpPr>
        <p:spPr>
          <a:xfrm>
            <a:off x="985175" y="4233850"/>
            <a:ext cx="20424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3C3CE"/>
                </a:solidFill>
              </a:rPr>
              <a:t>3 </a:t>
            </a:r>
            <a:r>
              <a:rPr lang="en" sz="2300">
                <a:solidFill>
                  <a:srgbClr val="B3C3CE"/>
                </a:solidFill>
              </a:rPr>
              <a:t>examples</a:t>
            </a:r>
            <a:endParaRPr sz="2300">
              <a:solidFill>
                <a:srgbClr val="B3C3CE"/>
              </a:solidFill>
            </a:endParaRPr>
          </a:p>
        </p:txBody>
      </p:sp>
      <p:sp>
        <p:nvSpPr>
          <p:cNvPr id="935" name="Google Shape;935;p35"/>
          <p:cNvSpPr txBox="1"/>
          <p:nvPr>
            <p:ph idx="4" type="ctrTitle"/>
          </p:nvPr>
        </p:nvSpPr>
        <p:spPr>
          <a:xfrm>
            <a:off x="3704700" y="3396800"/>
            <a:ext cx="2722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B3C3C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3C3CE"/>
                </a:solidFill>
              </a:rPr>
              <a:t>Benchmarking</a:t>
            </a:r>
            <a:endParaRPr sz="3000">
              <a:solidFill>
                <a:srgbClr val="B3C3CE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6"/>
          <p:cNvSpPr/>
          <p:nvPr/>
        </p:nvSpPr>
        <p:spPr>
          <a:xfrm>
            <a:off x="931425" y="2191500"/>
            <a:ext cx="3127800" cy="271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Results </a:t>
            </a:r>
            <a:endParaRPr sz="3600" u="sng"/>
          </a:p>
        </p:txBody>
      </p:sp>
      <p:sp>
        <p:nvSpPr>
          <p:cNvPr id="942" name="Google Shape;942;p36"/>
          <p:cNvSpPr txBox="1"/>
          <p:nvPr>
            <p:ph idx="4294967295" type="ctrTitle"/>
          </p:nvPr>
        </p:nvSpPr>
        <p:spPr>
          <a:xfrm>
            <a:off x="3541950" y="431650"/>
            <a:ext cx="24606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WORKLOAD A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943" name="Google Shape;943;p36"/>
          <p:cNvSpPr txBox="1"/>
          <p:nvPr>
            <p:ph idx="4294967295" type="ctrTitle"/>
          </p:nvPr>
        </p:nvSpPr>
        <p:spPr>
          <a:xfrm>
            <a:off x="1459575" y="1353312"/>
            <a:ext cx="2071500" cy="7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Throughput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(ops/s)</a:t>
            </a:r>
            <a:endParaRPr sz="2300"/>
          </a:p>
        </p:txBody>
      </p:sp>
      <p:sp>
        <p:nvSpPr>
          <p:cNvPr id="944" name="Google Shape;94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5" name="Google Shape;945;p36"/>
          <p:cNvSpPr txBox="1"/>
          <p:nvPr>
            <p:ph idx="4294967295" type="subTitle"/>
          </p:nvPr>
        </p:nvSpPr>
        <p:spPr>
          <a:xfrm>
            <a:off x="3084200" y="720350"/>
            <a:ext cx="3411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(50% read, 50% update)</a:t>
            </a:r>
            <a:endParaRPr sz="2300"/>
          </a:p>
        </p:txBody>
      </p:sp>
      <p:sp>
        <p:nvSpPr>
          <p:cNvPr id="946" name="Google Shape;946;p36"/>
          <p:cNvSpPr txBox="1"/>
          <p:nvPr>
            <p:ph idx="4294967295" type="ctrTitle"/>
          </p:nvPr>
        </p:nvSpPr>
        <p:spPr>
          <a:xfrm>
            <a:off x="4636008" y="1353312"/>
            <a:ext cx="3844800" cy="7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Latency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(us)</a:t>
            </a:r>
            <a:endParaRPr sz="2300"/>
          </a:p>
        </p:txBody>
      </p:sp>
      <p:sp>
        <p:nvSpPr>
          <p:cNvPr id="947" name="Google Shape;947;p36"/>
          <p:cNvSpPr/>
          <p:nvPr/>
        </p:nvSpPr>
        <p:spPr>
          <a:xfrm rot="-5400000">
            <a:off x="2325143" y="3266229"/>
            <a:ext cx="1746752" cy="506206"/>
          </a:xfrm>
          <a:custGeom>
            <a:rect b="b" l="l" r="r" t="t"/>
            <a:pathLst>
              <a:path extrusionOk="0" h="6283" w="20073">
                <a:moveTo>
                  <a:pt x="1" y="1"/>
                </a:moveTo>
                <a:lnTo>
                  <a:pt x="1" y="6283"/>
                </a:lnTo>
                <a:lnTo>
                  <a:pt x="20073" y="6283"/>
                </a:lnTo>
                <a:lnTo>
                  <a:pt x="20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6"/>
          <p:cNvSpPr/>
          <p:nvPr/>
        </p:nvSpPr>
        <p:spPr>
          <a:xfrm rot="-5400000">
            <a:off x="1706387" y="4059513"/>
            <a:ext cx="160183" cy="506206"/>
          </a:xfrm>
          <a:custGeom>
            <a:rect b="b" l="l" r="r" t="t"/>
            <a:pathLst>
              <a:path extrusionOk="0" h="6283" w="20073">
                <a:moveTo>
                  <a:pt x="1" y="1"/>
                </a:moveTo>
                <a:lnTo>
                  <a:pt x="1" y="6283"/>
                </a:lnTo>
                <a:lnTo>
                  <a:pt x="20073" y="6283"/>
                </a:lnTo>
                <a:lnTo>
                  <a:pt x="20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6"/>
          <p:cNvSpPr txBox="1"/>
          <p:nvPr>
            <p:ph idx="4294967295" type="subTitle"/>
          </p:nvPr>
        </p:nvSpPr>
        <p:spPr>
          <a:xfrm>
            <a:off x="1005725" y="4324325"/>
            <a:ext cx="15615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MongoDB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950" name="Google Shape;950;p36"/>
          <p:cNvSpPr txBox="1"/>
          <p:nvPr>
            <p:ph idx="4294967295" type="subTitle"/>
          </p:nvPr>
        </p:nvSpPr>
        <p:spPr>
          <a:xfrm>
            <a:off x="1397975" y="3753300"/>
            <a:ext cx="7770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155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951" name="Google Shape;951;p36"/>
          <p:cNvSpPr txBox="1"/>
          <p:nvPr>
            <p:ph idx="4294967295" type="subTitle"/>
          </p:nvPr>
        </p:nvSpPr>
        <p:spPr>
          <a:xfrm>
            <a:off x="2421450" y="4324325"/>
            <a:ext cx="15615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Redis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952" name="Google Shape;952;p36"/>
          <p:cNvSpPr txBox="1"/>
          <p:nvPr>
            <p:ph idx="4294967295" type="subTitle"/>
          </p:nvPr>
        </p:nvSpPr>
        <p:spPr>
          <a:xfrm>
            <a:off x="2720925" y="2205800"/>
            <a:ext cx="9552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1599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953" name="Google Shape;953;p36"/>
          <p:cNvSpPr/>
          <p:nvPr/>
        </p:nvSpPr>
        <p:spPr>
          <a:xfrm>
            <a:off x="4793825" y="2164075"/>
            <a:ext cx="3535500" cy="271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36"/>
          <p:cNvSpPr/>
          <p:nvPr/>
        </p:nvSpPr>
        <p:spPr>
          <a:xfrm rot="-5400000">
            <a:off x="5322635" y="3266223"/>
            <a:ext cx="1764768" cy="506206"/>
          </a:xfrm>
          <a:custGeom>
            <a:rect b="b" l="l" r="r" t="t"/>
            <a:pathLst>
              <a:path extrusionOk="0" h="6283" w="20073">
                <a:moveTo>
                  <a:pt x="1" y="1"/>
                </a:moveTo>
                <a:lnTo>
                  <a:pt x="1" y="6283"/>
                </a:lnTo>
                <a:lnTo>
                  <a:pt x="20073" y="6283"/>
                </a:lnTo>
                <a:lnTo>
                  <a:pt x="2007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6"/>
          <p:cNvSpPr/>
          <p:nvPr/>
        </p:nvSpPr>
        <p:spPr>
          <a:xfrm rot="-5400000">
            <a:off x="5414645" y="4030240"/>
            <a:ext cx="237765" cy="506206"/>
          </a:xfrm>
          <a:custGeom>
            <a:rect b="b" l="l" r="r" t="t"/>
            <a:pathLst>
              <a:path extrusionOk="0" h="6283" w="20073">
                <a:moveTo>
                  <a:pt x="1" y="1"/>
                </a:moveTo>
                <a:lnTo>
                  <a:pt x="1" y="6283"/>
                </a:lnTo>
                <a:lnTo>
                  <a:pt x="20073" y="6283"/>
                </a:lnTo>
                <a:lnTo>
                  <a:pt x="2007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6"/>
          <p:cNvSpPr txBox="1"/>
          <p:nvPr>
            <p:ph idx="4294967295" type="subTitle"/>
          </p:nvPr>
        </p:nvSpPr>
        <p:spPr>
          <a:xfrm>
            <a:off x="5047163" y="4324325"/>
            <a:ext cx="15615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MongoDB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957" name="Google Shape;957;p36"/>
          <p:cNvSpPr txBox="1"/>
          <p:nvPr>
            <p:ph idx="4294967295" type="subTitle"/>
          </p:nvPr>
        </p:nvSpPr>
        <p:spPr>
          <a:xfrm>
            <a:off x="6647888" y="4324325"/>
            <a:ext cx="15615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Redis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958" name="Google Shape;958;p36"/>
          <p:cNvSpPr txBox="1"/>
          <p:nvPr>
            <p:ph idx="4294967295" type="subTitle"/>
          </p:nvPr>
        </p:nvSpPr>
        <p:spPr>
          <a:xfrm>
            <a:off x="5589575" y="2205800"/>
            <a:ext cx="12309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10 335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959" name="Google Shape;959;p36"/>
          <p:cNvSpPr txBox="1"/>
          <p:nvPr>
            <p:ph idx="4294967295" type="subTitle"/>
          </p:nvPr>
        </p:nvSpPr>
        <p:spPr>
          <a:xfrm>
            <a:off x="4918075" y="3666400"/>
            <a:ext cx="12309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1395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960" name="Google Shape;960;p36"/>
          <p:cNvSpPr/>
          <p:nvPr/>
        </p:nvSpPr>
        <p:spPr>
          <a:xfrm rot="-5400000">
            <a:off x="7737291" y="4102028"/>
            <a:ext cx="61624" cy="506206"/>
          </a:xfrm>
          <a:custGeom>
            <a:rect b="b" l="l" r="r" t="t"/>
            <a:pathLst>
              <a:path extrusionOk="0" h="6283" w="20073">
                <a:moveTo>
                  <a:pt x="1" y="1"/>
                </a:moveTo>
                <a:lnTo>
                  <a:pt x="1" y="6283"/>
                </a:lnTo>
                <a:lnTo>
                  <a:pt x="20073" y="6283"/>
                </a:lnTo>
                <a:lnTo>
                  <a:pt x="2007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6"/>
          <p:cNvSpPr/>
          <p:nvPr/>
        </p:nvSpPr>
        <p:spPr>
          <a:xfrm rot="-5400000">
            <a:off x="7060816" y="4105415"/>
            <a:ext cx="54849" cy="506206"/>
          </a:xfrm>
          <a:custGeom>
            <a:rect b="b" l="l" r="r" t="t"/>
            <a:pathLst>
              <a:path extrusionOk="0" h="6283" w="20073">
                <a:moveTo>
                  <a:pt x="1" y="1"/>
                </a:moveTo>
                <a:lnTo>
                  <a:pt x="1" y="6283"/>
                </a:lnTo>
                <a:lnTo>
                  <a:pt x="20073" y="6283"/>
                </a:lnTo>
                <a:lnTo>
                  <a:pt x="2007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6"/>
          <p:cNvSpPr txBox="1"/>
          <p:nvPr>
            <p:ph idx="4294967295" type="subTitle"/>
          </p:nvPr>
        </p:nvSpPr>
        <p:spPr>
          <a:xfrm>
            <a:off x="6654000" y="3855688"/>
            <a:ext cx="8685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249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963" name="Google Shape;963;p36"/>
          <p:cNvSpPr txBox="1"/>
          <p:nvPr>
            <p:ph idx="4294967295" type="subTitle"/>
          </p:nvPr>
        </p:nvSpPr>
        <p:spPr>
          <a:xfrm>
            <a:off x="7333850" y="3855688"/>
            <a:ext cx="8685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301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964" name="Google Shape;964;p36"/>
          <p:cNvSpPr/>
          <p:nvPr/>
        </p:nvSpPr>
        <p:spPr>
          <a:xfrm>
            <a:off x="7196150" y="2432304"/>
            <a:ext cx="160200" cy="16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36"/>
          <p:cNvSpPr txBox="1"/>
          <p:nvPr>
            <p:ph idx="4294967295" type="subTitle"/>
          </p:nvPr>
        </p:nvSpPr>
        <p:spPr>
          <a:xfrm>
            <a:off x="7319650" y="2298900"/>
            <a:ext cx="730200" cy="393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Read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966" name="Google Shape;966;p36"/>
          <p:cNvSpPr/>
          <p:nvPr/>
        </p:nvSpPr>
        <p:spPr>
          <a:xfrm>
            <a:off x="7196150" y="2737104"/>
            <a:ext cx="160200" cy="1602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36"/>
          <p:cNvSpPr txBox="1"/>
          <p:nvPr>
            <p:ph idx="4294967295" type="subTitle"/>
          </p:nvPr>
        </p:nvSpPr>
        <p:spPr>
          <a:xfrm>
            <a:off x="7319650" y="2603700"/>
            <a:ext cx="1084800" cy="393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Update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37"/>
          <p:cNvSpPr/>
          <p:nvPr/>
        </p:nvSpPr>
        <p:spPr>
          <a:xfrm>
            <a:off x="931425" y="2191500"/>
            <a:ext cx="3127800" cy="271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7"/>
          <p:cNvSpPr txBox="1"/>
          <p:nvPr>
            <p:ph idx="4294967295" type="ctrTitle"/>
          </p:nvPr>
        </p:nvSpPr>
        <p:spPr>
          <a:xfrm>
            <a:off x="1459575" y="1356887"/>
            <a:ext cx="2071500" cy="7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Throughput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(ops/s)</a:t>
            </a:r>
            <a:endParaRPr sz="2300"/>
          </a:p>
        </p:txBody>
      </p:sp>
      <p:sp>
        <p:nvSpPr>
          <p:cNvPr id="974" name="Google Shape;974;p3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Results </a:t>
            </a:r>
            <a:endParaRPr sz="3600" u="sng"/>
          </a:p>
        </p:txBody>
      </p:sp>
      <p:sp>
        <p:nvSpPr>
          <p:cNvPr id="975" name="Google Shape;975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6" name="Google Shape;976;p37"/>
          <p:cNvSpPr txBox="1"/>
          <p:nvPr>
            <p:ph idx="4294967295" type="ctrTitle"/>
          </p:nvPr>
        </p:nvSpPr>
        <p:spPr>
          <a:xfrm>
            <a:off x="3541950" y="431650"/>
            <a:ext cx="24606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WORKLOAD B</a:t>
            </a:r>
            <a:endParaRPr sz="3600">
              <a:solidFill>
                <a:schemeClr val="accent5"/>
              </a:solidFill>
            </a:endParaRPr>
          </a:p>
        </p:txBody>
      </p:sp>
      <p:sp>
        <p:nvSpPr>
          <p:cNvPr id="977" name="Google Shape;977;p37"/>
          <p:cNvSpPr/>
          <p:nvPr/>
        </p:nvSpPr>
        <p:spPr>
          <a:xfrm rot="-5400000">
            <a:off x="2319653" y="3266224"/>
            <a:ext cx="1755635" cy="506206"/>
          </a:xfrm>
          <a:custGeom>
            <a:rect b="b" l="l" r="r" t="t"/>
            <a:pathLst>
              <a:path extrusionOk="0" h="6283" w="20073">
                <a:moveTo>
                  <a:pt x="1" y="1"/>
                </a:moveTo>
                <a:lnTo>
                  <a:pt x="1" y="6283"/>
                </a:lnTo>
                <a:lnTo>
                  <a:pt x="20073" y="6283"/>
                </a:lnTo>
                <a:lnTo>
                  <a:pt x="20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7"/>
          <p:cNvSpPr/>
          <p:nvPr/>
        </p:nvSpPr>
        <p:spPr>
          <a:xfrm rot="-5400000">
            <a:off x="1586005" y="3940738"/>
            <a:ext cx="406579" cy="506206"/>
          </a:xfrm>
          <a:custGeom>
            <a:rect b="b" l="l" r="r" t="t"/>
            <a:pathLst>
              <a:path extrusionOk="0" h="6283" w="20073">
                <a:moveTo>
                  <a:pt x="1" y="1"/>
                </a:moveTo>
                <a:lnTo>
                  <a:pt x="1" y="6283"/>
                </a:lnTo>
                <a:lnTo>
                  <a:pt x="20073" y="6283"/>
                </a:lnTo>
                <a:lnTo>
                  <a:pt x="20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7"/>
          <p:cNvSpPr txBox="1"/>
          <p:nvPr>
            <p:ph idx="4294967295" type="subTitle"/>
          </p:nvPr>
        </p:nvSpPr>
        <p:spPr>
          <a:xfrm>
            <a:off x="1008550" y="4324325"/>
            <a:ext cx="15615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MongoDB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980" name="Google Shape;980;p37"/>
          <p:cNvSpPr txBox="1"/>
          <p:nvPr>
            <p:ph idx="4294967295" type="subTitle"/>
          </p:nvPr>
        </p:nvSpPr>
        <p:spPr>
          <a:xfrm>
            <a:off x="2416725" y="4324325"/>
            <a:ext cx="15615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Redis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981" name="Google Shape;981;p37"/>
          <p:cNvSpPr txBox="1"/>
          <p:nvPr>
            <p:ph idx="4294967295" type="subTitle"/>
          </p:nvPr>
        </p:nvSpPr>
        <p:spPr>
          <a:xfrm>
            <a:off x="2582025" y="2205800"/>
            <a:ext cx="12309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1781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982" name="Google Shape;982;p37"/>
          <p:cNvSpPr txBox="1"/>
          <p:nvPr>
            <p:ph idx="4294967295" type="subTitle"/>
          </p:nvPr>
        </p:nvSpPr>
        <p:spPr>
          <a:xfrm>
            <a:off x="1400788" y="3514000"/>
            <a:ext cx="7770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413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983" name="Google Shape;983;p37"/>
          <p:cNvSpPr txBox="1"/>
          <p:nvPr>
            <p:ph idx="4294967295" type="ctrTitle"/>
          </p:nvPr>
        </p:nvSpPr>
        <p:spPr>
          <a:xfrm>
            <a:off x="4639175" y="1356875"/>
            <a:ext cx="3844800" cy="7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Latency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(us)</a:t>
            </a:r>
            <a:endParaRPr sz="2300"/>
          </a:p>
        </p:txBody>
      </p:sp>
      <p:sp>
        <p:nvSpPr>
          <p:cNvPr id="984" name="Google Shape;984;p37"/>
          <p:cNvSpPr/>
          <p:nvPr/>
        </p:nvSpPr>
        <p:spPr>
          <a:xfrm>
            <a:off x="4793825" y="2164075"/>
            <a:ext cx="3535500" cy="2710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7"/>
          <p:cNvSpPr txBox="1"/>
          <p:nvPr>
            <p:ph idx="4294967295" type="subTitle"/>
          </p:nvPr>
        </p:nvSpPr>
        <p:spPr>
          <a:xfrm>
            <a:off x="5047163" y="4324325"/>
            <a:ext cx="15615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MongoDB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986" name="Google Shape;986;p37"/>
          <p:cNvSpPr txBox="1"/>
          <p:nvPr>
            <p:ph idx="4294967295" type="subTitle"/>
          </p:nvPr>
        </p:nvSpPr>
        <p:spPr>
          <a:xfrm>
            <a:off x="6647688" y="4324325"/>
            <a:ext cx="15615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Redis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987" name="Google Shape;987;p37"/>
          <p:cNvSpPr txBox="1"/>
          <p:nvPr>
            <p:ph idx="4294967295" type="subTitle"/>
          </p:nvPr>
        </p:nvSpPr>
        <p:spPr>
          <a:xfrm>
            <a:off x="5589575" y="2205800"/>
            <a:ext cx="12309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12 448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988" name="Google Shape;988;p37"/>
          <p:cNvSpPr txBox="1"/>
          <p:nvPr>
            <p:ph idx="4294967295" type="subTitle"/>
          </p:nvPr>
        </p:nvSpPr>
        <p:spPr>
          <a:xfrm>
            <a:off x="4992825" y="3742600"/>
            <a:ext cx="9813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1105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989" name="Google Shape;989;p37"/>
          <p:cNvSpPr/>
          <p:nvPr/>
        </p:nvSpPr>
        <p:spPr>
          <a:xfrm rot="-5400000">
            <a:off x="7731520" y="4096257"/>
            <a:ext cx="73166" cy="506206"/>
          </a:xfrm>
          <a:custGeom>
            <a:rect b="b" l="l" r="r" t="t"/>
            <a:pathLst>
              <a:path extrusionOk="0" h="6283" w="20073">
                <a:moveTo>
                  <a:pt x="1" y="1"/>
                </a:moveTo>
                <a:lnTo>
                  <a:pt x="1" y="6283"/>
                </a:lnTo>
                <a:lnTo>
                  <a:pt x="20073" y="6283"/>
                </a:lnTo>
                <a:lnTo>
                  <a:pt x="2007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37"/>
          <p:cNvSpPr/>
          <p:nvPr/>
        </p:nvSpPr>
        <p:spPr>
          <a:xfrm rot="-5400000">
            <a:off x="7065382" y="4109982"/>
            <a:ext cx="45716" cy="506206"/>
          </a:xfrm>
          <a:custGeom>
            <a:rect b="b" l="l" r="r" t="t"/>
            <a:pathLst>
              <a:path extrusionOk="0" h="6283" w="20073">
                <a:moveTo>
                  <a:pt x="1" y="1"/>
                </a:moveTo>
                <a:lnTo>
                  <a:pt x="1" y="6283"/>
                </a:lnTo>
                <a:lnTo>
                  <a:pt x="20073" y="6283"/>
                </a:lnTo>
                <a:lnTo>
                  <a:pt x="2007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37"/>
          <p:cNvSpPr txBox="1"/>
          <p:nvPr>
            <p:ph idx="4294967295" type="subTitle"/>
          </p:nvPr>
        </p:nvSpPr>
        <p:spPr>
          <a:xfrm>
            <a:off x="6654000" y="3855696"/>
            <a:ext cx="868500" cy="393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218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992" name="Google Shape;992;p37"/>
          <p:cNvSpPr txBox="1"/>
          <p:nvPr>
            <p:ph idx="4294967295" type="subTitle"/>
          </p:nvPr>
        </p:nvSpPr>
        <p:spPr>
          <a:xfrm>
            <a:off x="7333850" y="3855695"/>
            <a:ext cx="868500" cy="33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367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993" name="Google Shape;993;p37"/>
          <p:cNvSpPr/>
          <p:nvPr/>
        </p:nvSpPr>
        <p:spPr>
          <a:xfrm>
            <a:off x="7196150" y="2432304"/>
            <a:ext cx="160200" cy="16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7"/>
          <p:cNvSpPr txBox="1"/>
          <p:nvPr>
            <p:ph idx="4294967295" type="subTitle"/>
          </p:nvPr>
        </p:nvSpPr>
        <p:spPr>
          <a:xfrm>
            <a:off x="7319650" y="2298900"/>
            <a:ext cx="730200" cy="393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Read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995" name="Google Shape;995;p37"/>
          <p:cNvSpPr/>
          <p:nvPr/>
        </p:nvSpPr>
        <p:spPr>
          <a:xfrm>
            <a:off x="7196150" y="2737104"/>
            <a:ext cx="160200" cy="1602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7"/>
          <p:cNvSpPr txBox="1"/>
          <p:nvPr>
            <p:ph idx="4294967295" type="subTitle"/>
          </p:nvPr>
        </p:nvSpPr>
        <p:spPr>
          <a:xfrm>
            <a:off x="7319650" y="2603700"/>
            <a:ext cx="1084800" cy="393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Update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997" name="Google Shape;997;p37"/>
          <p:cNvSpPr/>
          <p:nvPr/>
        </p:nvSpPr>
        <p:spPr>
          <a:xfrm rot="-5400000">
            <a:off x="5322635" y="3266223"/>
            <a:ext cx="1764768" cy="506206"/>
          </a:xfrm>
          <a:custGeom>
            <a:rect b="b" l="l" r="r" t="t"/>
            <a:pathLst>
              <a:path extrusionOk="0" h="6283" w="20073">
                <a:moveTo>
                  <a:pt x="1" y="1"/>
                </a:moveTo>
                <a:lnTo>
                  <a:pt x="1" y="6283"/>
                </a:lnTo>
                <a:lnTo>
                  <a:pt x="20073" y="6283"/>
                </a:lnTo>
                <a:lnTo>
                  <a:pt x="2007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7"/>
          <p:cNvSpPr/>
          <p:nvPr/>
        </p:nvSpPr>
        <p:spPr>
          <a:xfrm rot="-5400000">
            <a:off x="5451458" y="4068832"/>
            <a:ext cx="155465" cy="506206"/>
          </a:xfrm>
          <a:custGeom>
            <a:rect b="b" l="l" r="r" t="t"/>
            <a:pathLst>
              <a:path extrusionOk="0" h="6283" w="20073">
                <a:moveTo>
                  <a:pt x="1" y="1"/>
                </a:moveTo>
                <a:lnTo>
                  <a:pt x="1" y="6283"/>
                </a:lnTo>
                <a:lnTo>
                  <a:pt x="20073" y="6283"/>
                </a:lnTo>
                <a:lnTo>
                  <a:pt x="2007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7"/>
          <p:cNvSpPr txBox="1"/>
          <p:nvPr>
            <p:ph idx="4294967295" type="subTitle"/>
          </p:nvPr>
        </p:nvSpPr>
        <p:spPr>
          <a:xfrm>
            <a:off x="3084200" y="720350"/>
            <a:ext cx="3411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(95% read, 5% update)</a:t>
            </a:r>
            <a:endParaRPr sz="2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Summary</a:t>
            </a:r>
            <a:endParaRPr sz="3600" u="sng"/>
          </a:p>
        </p:txBody>
      </p:sp>
      <p:sp>
        <p:nvSpPr>
          <p:cNvPr id="1005" name="Google Shape;1005;p38"/>
          <p:cNvSpPr txBox="1"/>
          <p:nvPr>
            <p:ph type="ctrTitle"/>
          </p:nvPr>
        </p:nvSpPr>
        <p:spPr>
          <a:xfrm>
            <a:off x="1417836" y="2094294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MongoDB</a:t>
            </a:r>
            <a:endParaRPr sz="3000"/>
          </a:p>
        </p:txBody>
      </p:sp>
      <p:sp>
        <p:nvSpPr>
          <p:cNvPr id="1006" name="Google Shape;1006;p38"/>
          <p:cNvSpPr txBox="1"/>
          <p:nvPr>
            <p:ph idx="1" type="subTitle"/>
          </p:nvPr>
        </p:nvSpPr>
        <p:spPr>
          <a:xfrm>
            <a:off x="377625" y="1232388"/>
            <a:ext cx="2635500" cy="9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Better at Reading than Writing</a:t>
            </a:r>
            <a:endParaRPr sz="2300"/>
          </a:p>
        </p:txBody>
      </p:sp>
      <p:sp>
        <p:nvSpPr>
          <p:cNvPr id="1007" name="Google Shape;1007;p38"/>
          <p:cNvSpPr txBox="1"/>
          <p:nvPr>
            <p:ph idx="3" type="subTitle"/>
          </p:nvPr>
        </p:nvSpPr>
        <p:spPr>
          <a:xfrm>
            <a:off x="6130825" y="2834075"/>
            <a:ext cx="2670900" cy="14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4x to 10x more performant in Read and Update than MongoDB</a:t>
            </a:r>
            <a:endParaRPr sz="2300"/>
          </a:p>
        </p:txBody>
      </p:sp>
      <p:sp>
        <p:nvSpPr>
          <p:cNvPr id="1008" name="Google Shape;1008;p38"/>
          <p:cNvSpPr txBox="1"/>
          <p:nvPr>
            <p:ph idx="2" type="ctrTitle"/>
          </p:nvPr>
        </p:nvSpPr>
        <p:spPr>
          <a:xfrm>
            <a:off x="6130818" y="2207994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Redis</a:t>
            </a:r>
            <a:endParaRPr sz="3000"/>
          </a:p>
        </p:txBody>
      </p:sp>
      <p:sp>
        <p:nvSpPr>
          <p:cNvPr id="1009" name="Google Shape;1009;p38"/>
          <p:cNvSpPr txBox="1"/>
          <p:nvPr>
            <p:ph idx="4" type="ctrTitle"/>
          </p:nvPr>
        </p:nvSpPr>
        <p:spPr>
          <a:xfrm>
            <a:off x="1531674" y="3006300"/>
            <a:ext cx="17286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OrientDB</a:t>
            </a:r>
            <a:endParaRPr sz="3000"/>
          </a:p>
        </p:txBody>
      </p:sp>
      <p:sp>
        <p:nvSpPr>
          <p:cNvPr id="1010" name="Google Shape;1010;p38"/>
          <p:cNvSpPr txBox="1"/>
          <p:nvPr>
            <p:ph idx="5" type="subTitle"/>
          </p:nvPr>
        </p:nvSpPr>
        <p:spPr>
          <a:xfrm>
            <a:off x="977625" y="3582425"/>
            <a:ext cx="20355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To be benchmarked</a:t>
            </a:r>
            <a:endParaRPr sz="2300"/>
          </a:p>
        </p:txBody>
      </p:sp>
      <p:sp>
        <p:nvSpPr>
          <p:cNvPr id="1011" name="Google Shape;1011;p38"/>
          <p:cNvSpPr/>
          <p:nvPr/>
        </p:nvSpPr>
        <p:spPr>
          <a:xfrm>
            <a:off x="3174876" y="1346300"/>
            <a:ext cx="2794205" cy="2794153"/>
          </a:xfrm>
          <a:custGeom>
            <a:rect b="b" l="l" r="r" t="t"/>
            <a:pathLst>
              <a:path extrusionOk="0" h="53592" w="53593">
                <a:moveTo>
                  <a:pt x="26790" y="454"/>
                </a:moveTo>
                <a:cubicBezTo>
                  <a:pt x="41319" y="454"/>
                  <a:pt x="53139" y="12273"/>
                  <a:pt x="53139" y="26789"/>
                </a:cubicBezTo>
                <a:cubicBezTo>
                  <a:pt x="53139" y="41318"/>
                  <a:pt x="41319" y="53138"/>
                  <a:pt x="26790" y="53138"/>
                </a:cubicBezTo>
                <a:cubicBezTo>
                  <a:pt x="12274" y="53138"/>
                  <a:pt x="454" y="41318"/>
                  <a:pt x="454" y="26789"/>
                </a:cubicBezTo>
                <a:cubicBezTo>
                  <a:pt x="454" y="12273"/>
                  <a:pt x="12274" y="454"/>
                  <a:pt x="26790" y="454"/>
                </a:cubicBezTo>
                <a:close/>
                <a:moveTo>
                  <a:pt x="26790" y="0"/>
                </a:moveTo>
                <a:cubicBezTo>
                  <a:pt x="12022" y="0"/>
                  <a:pt x="1" y="12021"/>
                  <a:pt x="1" y="26789"/>
                </a:cubicBezTo>
                <a:cubicBezTo>
                  <a:pt x="1" y="41570"/>
                  <a:pt x="12022" y="53591"/>
                  <a:pt x="26790" y="53591"/>
                </a:cubicBezTo>
                <a:cubicBezTo>
                  <a:pt x="41571" y="53591"/>
                  <a:pt x="53592" y="41570"/>
                  <a:pt x="53592" y="26789"/>
                </a:cubicBezTo>
                <a:cubicBezTo>
                  <a:pt x="53592" y="12021"/>
                  <a:pt x="41571" y="0"/>
                  <a:pt x="267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38"/>
          <p:cNvSpPr/>
          <p:nvPr/>
        </p:nvSpPr>
        <p:spPr>
          <a:xfrm>
            <a:off x="3363449" y="1535500"/>
            <a:ext cx="2417042" cy="2416417"/>
          </a:xfrm>
          <a:custGeom>
            <a:rect b="b" l="l" r="r" t="t"/>
            <a:pathLst>
              <a:path extrusionOk="0" h="46347" w="46359">
                <a:moveTo>
                  <a:pt x="23173" y="441"/>
                </a:moveTo>
                <a:cubicBezTo>
                  <a:pt x="35711" y="441"/>
                  <a:pt x="45905" y="10635"/>
                  <a:pt x="45905" y="23160"/>
                </a:cubicBezTo>
                <a:cubicBezTo>
                  <a:pt x="45905" y="35698"/>
                  <a:pt x="35711" y="45892"/>
                  <a:pt x="23186" y="45892"/>
                </a:cubicBezTo>
                <a:cubicBezTo>
                  <a:pt x="10661" y="45892"/>
                  <a:pt x="466" y="35698"/>
                  <a:pt x="466" y="23160"/>
                </a:cubicBezTo>
                <a:cubicBezTo>
                  <a:pt x="466" y="10635"/>
                  <a:pt x="10648" y="441"/>
                  <a:pt x="23173" y="441"/>
                </a:cubicBezTo>
                <a:close/>
                <a:moveTo>
                  <a:pt x="23173" y="0"/>
                </a:moveTo>
                <a:cubicBezTo>
                  <a:pt x="10396" y="0"/>
                  <a:pt x="0" y="10383"/>
                  <a:pt x="0" y="23160"/>
                </a:cubicBezTo>
                <a:cubicBezTo>
                  <a:pt x="0" y="35950"/>
                  <a:pt x="10396" y="46346"/>
                  <a:pt x="23173" y="46346"/>
                </a:cubicBezTo>
                <a:cubicBezTo>
                  <a:pt x="35963" y="46346"/>
                  <a:pt x="46359" y="35938"/>
                  <a:pt x="46359" y="23160"/>
                </a:cubicBezTo>
                <a:cubicBezTo>
                  <a:pt x="46359" y="10396"/>
                  <a:pt x="35963" y="0"/>
                  <a:pt x="23173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38"/>
          <p:cNvSpPr/>
          <p:nvPr/>
        </p:nvSpPr>
        <p:spPr>
          <a:xfrm>
            <a:off x="3471839" y="1723396"/>
            <a:ext cx="2120119" cy="2039932"/>
          </a:xfrm>
          <a:custGeom>
            <a:rect b="b" l="l" r="r" t="t"/>
            <a:pathLst>
              <a:path extrusionOk="0" h="39126" w="40664">
                <a:moveTo>
                  <a:pt x="21094" y="454"/>
                </a:moveTo>
                <a:cubicBezTo>
                  <a:pt x="31641" y="466"/>
                  <a:pt x="40197" y="9010"/>
                  <a:pt x="40210" y="19556"/>
                </a:cubicBezTo>
                <a:cubicBezTo>
                  <a:pt x="40210" y="27293"/>
                  <a:pt x="35547" y="34262"/>
                  <a:pt x="28415" y="37210"/>
                </a:cubicBezTo>
                <a:cubicBezTo>
                  <a:pt x="26049" y="38191"/>
                  <a:pt x="23565" y="38667"/>
                  <a:pt x="21102" y="38667"/>
                </a:cubicBezTo>
                <a:cubicBezTo>
                  <a:pt x="16129" y="38667"/>
                  <a:pt x="11243" y="36726"/>
                  <a:pt x="7586" y="33077"/>
                </a:cubicBezTo>
                <a:cubicBezTo>
                  <a:pt x="2130" y="27608"/>
                  <a:pt x="492" y="19393"/>
                  <a:pt x="3440" y="12248"/>
                </a:cubicBezTo>
                <a:cubicBezTo>
                  <a:pt x="6402" y="5116"/>
                  <a:pt x="13370" y="454"/>
                  <a:pt x="21094" y="454"/>
                </a:cubicBezTo>
                <a:close/>
                <a:moveTo>
                  <a:pt x="21107" y="0"/>
                </a:moveTo>
                <a:cubicBezTo>
                  <a:pt x="16017" y="0"/>
                  <a:pt x="11015" y="1989"/>
                  <a:pt x="7271" y="5733"/>
                </a:cubicBezTo>
                <a:cubicBezTo>
                  <a:pt x="1676" y="11328"/>
                  <a:pt x="0" y="19733"/>
                  <a:pt x="3025" y="27041"/>
                </a:cubicBezTo>
                <a:cubicBezTo>
                  <a:pt x="6049" y="34362"/>
                  <a:pt x="13181" y="39126"/>
                  <a:pt x="21094" y="39126"/>
                </a:cubicBezTo>
                <a:cubicBezTo>
                  <a:pt x="31893" y="39113"/>
                  <a:pt x="40651" y="30355"/>
                  <a:pt x="40663" y="19556"/>
                </a:cubicBezTo>
                <a:cubicBezTo>
                  <a:pt x="40663" y="11643"/>
                  <a:pt x="35888" y="4511"/>
                  <a:pt x="28579" y="1487"/>
                </a:cubicBezTo>
                <a:cubicBezTo>
                  <a:pt x="26161" y="486"/>
                  <a:pt x="23624" y="0"/>
                  <a:pt x="21107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8"/>
          <p:cNvSpPr/>
          <p:nvPr/>
        </p:nvSpPr>
        <p:spPr>
          <a:xfrm>
            <a:off x="3674854" y="1911761"/>
            <a:ext cx="1728515" cy="1663030"/>
          </a:xfrm>
          <a:custGeom>
            <a:rect b="b" l="l" r="r" t="t"/>
            <a:pathLst>
              <a:path extrusionOk="0" h="31897" w="33153">
                <a:moveTo>
                  <a:pt x="17200" y="457"/>
                </a:moveTo>
                <a:cubicBezTo>
                  <a:pt x="25756" y="470"/>
                  <a:pt x="32687" y="7400"/>
                  <a:pt x="32699" y="15943"/>
                </a:cubicBezTo>
                <a:cubicBezTo>
                  <a:pt x="32699" y="22219"/>
                  <a:pt x="28919" y="27864"/>
                  <a:pt x="23135" y="30258"/>
                </a:cubicBezTo>
                <a:cubicBezTo>
                  <a:pt x="21216" y="31055"/>
                  <a:pt x="19202" y="31442"/>
                  <a:pt x="17207" y="31442"/>
                </a:cubicBezTo>
                <a:cubicBezTo>
                  <a:pt x="13176" y="31442"/>
                  <a:pt x="9217" y="29864"/>
                  <a:pt x="6250" y="26906"/>
                </a:cubicBezTo>
                <a:cubicBezTo>
                  <a:pt x="1815" y="22471"/>
                  <a:pt x="491" y="15805"/>
                  <a:pt x="2886" y="10021"/>
                </a:cubicBezTo>
                <a:cubicBezTo>
                  <a:pt x="5292" y="4225"/>
                  <a:pt x="10938" y="457"/>
                  <a:pt x="17200" y="457"/>
                </a:cubicBezTo>
                <a:close/>
                <a:moveTo>
                  <a:pt x="17222" y="0"/>
                </a:moveTo>
                <a:cubicBezTo>
                  <a:pt x="13069" y="0"/>
                  <a:pt x="8988" y="1625"/>
                  <a:pt x="5935" y="4678"/>
                </a:cubicBezTo>
                <a:cubicBezTo>
                  <a:pt x="1374" y="9227"/>
                  <a:pt x="0" y="16095"/>
                  <a:pt x="2470" y="22055"/>
                </a:cubicBezTo>
                <a:cubicBezTo>
                  <a:pt x="4940" y="28002"/>
                  <a:pt x="10749" y="31896"/>
                  <a:pt x="17200" y="31896"/>
                </a:cubicBezTo>
                <a:cubicBezTo>
                  <a:pt x="26008" y="31884"/>
                  <a:pt x="33140" y="24751"/>
                  <a:pt x="33153" y="15943"/>
                </a:cubicBezTo>
                <a:cubicBezTo>
                  <a:pt x="33153" y="9504"/>
                  <a:pt x="29272" y="3683"/>
                  <a:pt x="23312" y="1213"/>
                </a:cubicBezTo>
                <a:cubicBezTo>
                  <a:pt x="21341" y="396"/>
                  <a:pt x="19273" y="0"/>
                  <a:pt x="17222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8"/>
          <p:cNvSpPr/>
          <p:nvPr/>
        </p:nvSpPr>
        <p:spPr>
          <a:xfrm rot="-8999970">
            <a:off x="3174921" y="1347034"/>
            <a:ext cx="2794158" cy="2793489"/>
          </a:xfrm>
          <a:prstGeom prst="blockArc">
            <a:avLst>
              <a:gd fmla="val 15791057" name="adj1"/>
              <a:gd fmla="val 10360267" name="adj2"/>
              <a:gd fmla="val 865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8"/>
          <p:cNvSpPr/>
          <p:nvPr/>
        </p:nvSpPr>
        <p:spPr>
          <a:xfrm>
            <a:off x="3363451" y="1535447"/>
            <a:ext cx="2417100" cy="2416500"/>
          </a:xfrm>
          <a:prstGeom prst="blockArc">
            <a:avLst>
              <a:gd fmla="val 18313733" name="adj1"/>
              <a:gd fmla="val 10538502" name="adj2"/>
              <a:gd fmla="val 1000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8"/>
          <p:cNvSpPr/>
          <p:nvPr/>
        </p:nvSpPr>
        <p:spPr>
          <a:xfrm rot="4870002">
            <a:off x="3552388" y="1724236"/>
            <a:ext cx="2039591" cy="2038998"/>
          </a:xfrm>
          <a:prstGeom prst="blockArc">
            <a:avLst>
              <a:gd fmla="val 2412399" name="adj1"/>
              <a:gd fmla="val 10510293" name="adj2"/>
              <a:gd fmla="val 1218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8"/>
          <p:cNvSpPr/>
          <p:nvPr/>
        </p:nvSpPr>
        <p:spPr>
          <a:xfrm rot="788870">
            <a:off x="3743754" y="1915710"/>
            <a:ext cx="1656523" cy="1655871"/>
          </a:xfrm>
          <a:prstGeom prst="blockArc">
            <a:avLst>
              <a:gd fmla="val 19721094" name="adj1"/>
              <a:gd fmla="val 10510293" name="adj2"/>
              <a:gd fmla="val 1218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9" name="Google Shape;1019;p38"/>
          <p:cNvCxnSpPr/>
          <p:nvPr/>
        </p:nvCxnSpPr>
        <p:spPr>
          <a:xfrm>
            <a:off x="1531675" y="2659550"/>
            <a:ext cx="22536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20" name="Google Shape;1020;p38"/>
          <p:cNvCxnSpPr/>
          <p:nvPr/>
        </p:nvCxnSpPr>
        <p:spPr>
          <a:xfrm>
            <a:off x="1521325" y="3582425"/>
            <a:ext cx="25065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21" name="Google Shape;1021;p38"/>
          <p:cNvCxnSpPr/>
          <p:nvPr/>
        </p:nvCxnSpPr>
        <p:spPr>
          <a:xfrm rot="10800000">
            <a:off x="5715844" y="2735750"/>
            <a:ext cx="1310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22" name="Google Shape;1022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3" name="Google Shape;1023;p38"/>
          <p:cNvSpPr txBox="1"/>
          <p:nvPr>
            <p:ph idx="8" type="ctrTitle"/>
          </p:nvPr>
        </p:nvSpPr>
        <p:spPr>
          <a:xfrm>
            <a:off x="3916925" y="2114605"/>
            <a:ext cx="1310100" cy="12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2C2C2"/>
                </a:solidFill>
              </a:rPr>
              <a:t> NoSQL</a:t>
            </a:r>
            <a:endParaRPr sz="2300">
              <a:solidFill>
                <a:srgbClr val="C2C2C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2C2C2"/>
                </a:solidFill>
              </a:rPr>
              <a:t>Data</a:t>
            </a:r>
            <a:endParaRPr sz="2300">
              <a:solidFill>
                <a:srgbClr val="C2C2C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2C2C2"/>
                </a:solidFill>
              </a:rPr>
              <a:t>Models</a:t>
            </a:r>
            <a:endParaRPr sz="2300">
              <a:solidFill>
                <a:srgbClr val="C2C2C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39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References</a:t>
            </a:r>
            <a:endParaRPr sz="3600" u="sng"/>
          </a:p>
        </p:txBody>
      </p:sp>
      <p:sp>
        <p:nvSpPr>
          <p:cNvPr id="1029" name="Google Shape;1029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0" name="Google Shape;1030;p39"/>
          <p:cNvSpPr txBox="1"/>
          <p:nvPr>
            <p:ph idx="1" type="body"/>
          </p:nvPr>
        </p:nvSpPr>
        <p:spPr>
          <a:xfrm>
            <a:off x="406500" y="1141875"/>
            <a:ext cx="8331000" cy="30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https://commons.wikimedia.org/wiki/File:MongoDB_Logo.svg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https://commons.wikimedia.org/wiki/File:OrientDB_Logo_2014_280x177.jpg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https://commons.wikimedia.org/wiki/File:Logo-redis.svg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</a:t>
            </a:r>
            <a:r>
              <a:rPr lang="en"/>
              <a:t>LOG8371E (Software Quality Engineering), Week 11: Autoscaling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https://medium.com/javarevisited/7-best-aws-ec2-amazon-elastic-compute-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</a:t>
            </a:r>
            <a:r>
              <a:rPr lang="en" u="sng"/>
              <a:t>loud-online-courses-for-beginners-in-2021-f7a1a55ea719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4"/>
          <p:cNvSpPr txBox="1"/>
          <p:nvPr>
            <p:ph type="ctrTitle"/>
          </p:nvPr>
        </p:nvSpPr>
        <p:spPr>
          <a:xfrm>
            <a:off x="838961" y="2223344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hare Tech"/>
                <a:ea typeface="Share Tech"/>
                <a:cs typeface="Share Tech"/>
                <a:sym typeface="Share Tech"/>
              </a:rPr>
              <a:t>Volume</a:t>
            </a:r>
            <a:endParaRPr/>
          </a:p>
        </p:txBody>
      </p:sp>
      <p:sp>
        <p:nvSpPr>
          <p:cNvPr id="490" name="Google Shape;490;p24"/>
          <p:cNvSpPr txBox="1"/>
          <p:nvPr>
            <p:ph idx="2" type="ctrTitle"/>
          </p:nvPr>
        </p:nvSpPr>
        <p:spPr>
          <a:xfrm>
            <a:off x="6269318" y="2223344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hare Tech"/>
                <a:ea typeface="Share Tech"/>
                <a:cs typeface="Share Tech"/>
                <a:sym typeface="Share Tech"/>
              </a:rPr>
              <a:t>Variety</a:t>
            </a:r>
            <a:endParaRPr/>
          </a:p>
        </p:txBody>
      </p:sp>
      <p:sp>
        <p:nvSpPr>
          <p:cNvPr id="491" name="Google Shape;491;p24"/>
          <p:cNvSpPr txBox="1"/>
          <p:nvPr>
            <p:ph idx="4" type="ctrTitle"/>
          </p:nvPr>
        </p:nvSpPr>
        <p:spPr>
          <a:xfrm>
            <a:off x="838961" y="309012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hare Tech"/>
                <a:ea typeface="Share Tech"/>
                <a:cs typeface="Share Tech"/>
                <a:sym typeface="Share Tech"/>
              </a:rPr>
              <a:t>Velocity</a:t>
            </a:r>
            <a:endParaRPr/>
          </a:p>
        </p:txBody>
      </p:sp>
      <p:sp>
        <p:nvSpPr>
          <p:cNvPr id="492" name="Google Shape;492;p24"/>
          <p:cNvSpPr txBox="1"/>
          <p:nvPr>
            <p:ph idx="6" type="ctrTitle"/>
          </p:nvPr>
        </p:nvSpPr>
        <p:spPr>
          <a:xfrm>
            <a:off x="6271293" y="309012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hare Tech"/>
                <a:ea typeface="Share Tech"/>
                <a:cs typeface="Share Tech"/>
                <a:sym typeface="Share Tech"/>
              </a:rPr>
              <a:t>Value</a:t>
            </a:r>
            <a:endParaRPr/>
          </a:p>
        </p:txBody>
      </p:sp>
      <p:sp>
        <p:nvSpPr>
          <p:cNvPr id="493" name="Google Shape;493;p24"/>
          <p:cNvSpPr/>
          <p:nvPr/>
        </p:nvSpPr>
        <p:spPr>
          <a:xfrm>
            <a:off x="3098676" y="1422500"/>
            <a:ext cx="2794205" cy="2794153"/>
          </a:xfrm>
          <a:custGeom>
            <a:rect b="b" l="l" r="r" t="t"/>
            <a:pathLst>
              <a:path extrusionOk="0" h="53592" w="53593">
                <a:moveTo>
                  <a:pt x="26790" y="454"/>
                </a:moveTo>
                <a:cubicBezTo>
                  <a:pt x="41319" y="454"/>
                  <a:pt x="53139" y="12273"/>
                  <a:pt x="53139" y="26789"/>
                </a:cubicBezTo>
                <a:cubicBezTo>
                  <a:pt x="53139" y="41318"/>
                  <a:pt x="41319" y="53138"/>
                  <a:pt x="26790" y="53138"/>
                </a:cubicBezTo>
                <a:cubicBezTo>
                  <a:pt x="12274" y="53138"/>
                  <a:pt x="454" y="41318"/>
                  <a:pt x="454" y="26789"/>
                </a:cubicBezTo>
                <a:cubicBezTo>
                  <a:pt x="454" y="12273"/>
                  <a:pt x="12274" y="454"/>
                  <a:pt x="26790" y="454"/>
                </a:cubicBezTo>
                <a:close/>
                <a:moveTo>
                  <a:pt x="26790" y="0"/>
                </a:moveTo>
                <a:cubicBezTo>
                  <a:pt x="12022" y="0"/>
                  <a:pt x="1" y="12021"/>
                  <a:pt x="1" y="26789"/>
                </a:cubicBezTo>
                <a:cubicBezTo>
                  <a:pt x="1" y="41570"/>
                  <a:pt x="12022" y="53591"/>
                  <a:pt x="26790" y="53591"/>
                </a:cubicBezTo>
                <a:cubicBezTo>
                  <a:pt x="41571" y="53591"/>
                  <a:pt x="53592" y="41570"/>
                  <a:pt x="53592" y="26789"/>
                </a:cubicBezTo>
                <a:cubicBezTo>
                  <a:pt x="53592" y="12021"/>
                  <a:pt x="41571" y="0"/>
                  <a:pt x="267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4"/>
          <p:cNvSpPr/>
          <p:nvPr/>
        </p:nvSpPr>
        <p:spPr>
          <a:xfrm>
            <a:off x="3287249" y="1611700"/>
            <a:ext cx="2417042" cy="2416417"/>
          </a:xfrm>
          <a:custGeom>
            <a:rect b="b" l="l" r="r" t="t"/>
            <a:pathLst>
              <a:path extrusionOk="0" h="46347" w="46359">
                <a:moveTo>
                  <a:pt x="23173" y="441"/>
                </a:moveTo>
                <a:cubicBezTo>
                  <a:pt x="35711" y="441"/>
                  <a:pt x="45905" y="10635"/>
                  <a:pt x="45905" y="23160"/>
                </a:cubicBezTo>
                <a:cubicBezTo>
                  <a:pt x="45905" y="35698"/>
                  <a:pt x="35711" y="45892"/>
                  <a:pt x="23186" y="45892"/>
                </a:cubicBezTo>
                <a:cubicBezTo>
                  <a:pt x="10661" y="45892"/>
                  <a:pt x="466" y="35698"/>
                  <a:pt x="466" y="23160"/>
                </a:cubicBezTo>
                <a:cubicBezTo>
                  <a:pt x="466" y="10635"/>
                  <a:pt x="10648" y="441"/>
                  <a:pt x="23173" y="441"/>
                </a:cubicBezTo>
                <a:close/>
                <a:moveTo>
                  <a:pt x="23173" y="0"/>
                </a:moveTo>
                <a:cubicBezTo>
                  <a:pt x="10396" y="0"/>
                  <a:pt x="0" y="10383"/>
                  <a:pt x="0" y="23160"/>
                </a:cubicBezTo>
                <a:cubicBezTo>
                  <a:pt x="0" y="35950"/>
                  <a:pt x="10396" y="46346"/>
                  <a:pt x="23173" y="46346"/>
                </a:cubicBezTo>
                <a:cubicBezTo>
                  <a:pt x="35963" y="46346"/>
                  <a:pt x="46359" y="35938"/>
                  <a:pt x="46359" y="23160"/>
                </a:cubicBezTo>
                <a:cubicBezTo>
                  <a:pt x="46359" y="10396"/>
                  <a:pt x="35963" y="0"/>
                  <a:pt x="23173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4"/>
          <p:cNvSpPr/>
          <p:nvPr/>
        </p:nvSpPr>
        <p:spPr>
          <a:xfrm>
            <a:off x="3395639" y="1799596"/>
            <a:ext cx="2120119" cy="2039932"/>
          </a:xfrm>
          <a:custGeom>
            <a:rect b="b" l="l" r="r" t="t"/>
            <a:pathLst>
              <a:path extrusionOk="0" h="39126" w="40664">
                <a:moveTo>
                  <a:pt x="21094" y="454"/>
                </a:moveTo>
                <a:cubicBezTo>
                  <a:pt x="31641" y="466"/>
                  <a:pt x="40197" y="9010"/>
                  <a:pt x="40210" y="19556"/>
                </a:cubicBezTo>
                <a:cubicBezTo>
                  <a:pt x="40210" y="27293"/>
                  <a:pt x="35547" y="34262"/>
                  <a:pt x="28415" y="37210"/>
                </a:cubicBezTo>
                <a:cubicBezTo>
                  <a:pt x="26049" y="38191"/>
                  <a:pt x="23565" y="38667"/>
                  <a:pt x="21102" y="38667"/>
                </a:cubicBezTo>
                <a:cubicBezTo>
                  <a:pt x="16129" y="38667"/>
                  <a:pt x="11243" y="36726"/>
                  <a:pt x="7586" y="33077"/>
                </a:cubicBezTo>
                <a:cubicBezTo>
                  <a:pt x="2130" y="27608"/>
                  <a:pt x="492" y="19393"/>
                  <a:pt x="3440" y="12248"/>
                </a:cubicBezTo>
                <a:cubicBezTo>
                  <a:pt x="6402" y="5116"/>
                  <a:pt x="13370" y="454"/>
                  <a:pt x="21094" y="454"/>
                </a:cubicBezTo>
                <a:close/>
                <a:moveTo>
                  <a:pt x="21107" y="0"/>
                </a:moveTo>
                <a:cubicBezTo>
                  <a:pt x="16017" y="0"/>
                  <a:pt x="11015" y="1989"/>
                  <a:pt x="7271" y="5733"/>
                </a:cubicBezTo>
                <a:cubicBezTo>
                  <a:pt x="1676" y="11328"/>
                  <a:pt x="0" y="19733"/>
                  <a:pt x="3025" y="27041"/>
                </a:cubicBezTo>
                <a:cubicBezTo>
                  <a:pt x="6049" y="34362"/>
                  <a:pt x="13181" y="39126"/>
                  <a:pt x="21094" y="39126"/>
                </a:cubicBezTo>
                <a:cubicBezTo>
                  <a:pt x="31893" y="39113"/>
                  <a:pt x="40651" y="30355"/>
                  <a:pt x="40663" y="19556"/>
                </a:cubicBezTo>
                <a:cubicBezTo>
                  <a:pt x="40663" y="11643"/>
                  <a:pt x="35888" y="4511"/>
                  <a:pt x="28579" y="1487"/>
                </a:cubicBezTo>
                <a:cubicBezTo>
                  <a:pt x="26161" y="486"/>
                  <a:pt x="23624" y="0"/>
                  <a:pt x="21107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4"/>
          <p:cNvSpPr/>
          <p:nvPr/>
        </p:nvSpPr>
        <p:spPr>
          <a:xfrm>
            <a:off x="3598654" y="1987961"/>
            <a:ext cx="1728515" cy="1663030"/>
          </a:xfrm>
          <a:custGeom>
            <a:rect b="b" l="l" r="r" t="t"/>
            <a:pathLst>
              <a:path extrusionOk="0" h="31897" w="33153">
                <a:moveTo>
                  <a:pt x="17200" y="457"/>
                </a:moveTo>
                <a:cubicBezTo>
                  <a:pt x="25756" y="470"/>
                  <a:pt x="32687" y="7400"/>
                  <a:pt x="32699" y="15943"/>
                </a:cubicBezTo>
                <a:cubicBezTo>
                  <a:pt x="32699" y="22219"/>
                  <a:pt x="28919" y="27864"/>
                  <a:pt x="23135" y="30258"/>
                </a:cubicBezTo>
                <a:cubicBezTo>
                  <a:pt x="21216" y="31055"/>
                  <a:pt x="19202" y="31442"/>
                  <a:pt x="17207" y="31442"/>
                </a:cubicBezTo>
                <a:cubicBezTo>
                  <a:pt x="13176" y="31442"/>
                  <a:pt x="9217" y="29864"/>
                  <a:pt x="6250" y="26906"/>
                </a:cubicBezTo>
                <a:cubicBezTo>
                  <a:pt x="1815" y="22471"/>
                  <a:pt x="491" y="15805"/>
                  <a:pt x="2886" y="10021"/>
                </a:cubicBezTo>
                <a:cubicBezTo>
                  <a:pt x="5292" y="4225"/>
                  <a:pt x="10938" y="457"/>
                  <a:pt x="17200" y="457"/>
                </a:cubicBezTo>
                <a:close/>
                <a:moveTo>
                  <a:pt x="17222" y="0"/>
                </a:moveTo>
                <a:cubicBezTo>
                  <a:pt x="13069" y="0"/>
                  <a:pt x="8988" y="1625"/>
                  <a:pt x="5935" y="4678"/>
                </a:cubicBezTo>
                <a:cubicBezTo>
                  <a:pt x="1374" y="9227"/>
                  <a:pt x="0" y="16095"/>
                  <a:pt x="2470" y="22055"/>
                </a:cubicBezTo>
                <a:cubicBezTo>
                  <a:pt x="4940" y="28002"/>
                  <a:pt x="10749" y="31896"/>
                  <a:pt x="17200" y="31896"/>
                </a:cubicBezTo>
                <a:cubicBezTo>
                  <a:pt x="26008" y="31884"/>
                  <a:pt x="33140" y="24751"/>
                  <a:pt x="33153" y="15943"/>
                </a:cubicBezTo>
                <a:cubicBezTo>
                  <a:pt x="33153" y="9504"/>
                  <a:pt x="29272" y="3683"/>
                  <a:pt x="23312" y="1213"/>
                </a:cubicBezTo>
                <a:cubicBezTo>
                  <a:pt x="21341" y="396"/>
                  <a:pt x="19273" y="0"/>
                  <a:pt x="17222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4"/>
          <p:cNvSpPr/>
          <p:nvPr/>
        </p:nvSpPr>
        <p:spPr>
          <a:xfrm rot="-8999970">
            <a:off x="3098721" y="1423234"/>
            <a:ext cx="2794158" cy="2793489"/>
          </a:xfrm>
          <a:prstGeom prst="blockArc">
            <a:avLst>
              <a:gd fmla="val 15791057" name="adj1"/>
              <a:gd fmla="val 10360267" name="adj2"/>
              <a:gd fmla="val 865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4"/>
          <p:cNvSpPr/>
          <p:nvPr/>
        </p:nvSpPr>
        <p:spPr>
          <a:xfrm>
            <a:off x="3287251" y="1611647"/>
            <a:ext cx="2417100" cy="2416500"/>
          </a:xfrm>
          <a:prstGeom prst="blockArc">
            <a:avLst>
              <a:gd fmla="val 18313733" name="adj1"/>
              <a:gd fmla="val 10538502" name="adj2"/>
              <a:gd fmla="val 1000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4"/>
          <p:cNvSpPr/>
          <p:nvPr/>
        </p:nvSpPr>
        <p:spPr>
          <a:xfrm rot="4870002">
            <a:off x="3476188" y="1800436"/>
            <a:ext cx="2039591" cy="2038998"/>
          </a:xfrm>
          <a:prstGeom prst="blockArc">
            <a:avLst>
              <a:gd fmla="val 2412399" name="adj1"/>
              <a:gd fmla="val 10510293" name="adj2"/>
              <a:gd fmla="val 1218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4"/>
          <p:cNvSpPr/>
          <p:nvPr/>
        </p:nvSpPr>
        <p:spPr>
          <a:xfrm rot="788870">
            <a:off x="3667554" y="1991910"/>
            <a:ext cx="1656523" cy="1655871"/>
          </a:xfrm>
          <a:prstGeom prst="blockArc">
            <a:avLst>
              <a:gd fmla="val 19721094" name="adj1"/>
              <a:gd fmla="val 10510293" name="adj2"/>
              <a:gd fmla="val 1218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1" name="Google Shape;501;p24"/>
          <p:cNvCxnSpPr/>
          <p:nvPr/>
        </p:nvCxnSpPr>
        <p:spPr>
          <a:xfrm>
            <a:off x="1992144" y="2811950"/>
            <a:ext cx="1716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02" name="Google Shape;502;p24"/>
          <p:cNvCxnSpPr/>
          <p:nvPr/>
        </p:nvCxnSpPr>
        <p:spPr>
          <a:xfrm>
            <a:off x="1992144" y="3139000"/>
            <a:ext cx="15774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03" name="Google Shape;503;p24"/>
          <p:cNvCxnSpPr/>
          <p:nvPr/>
        </p:nvCxnSpPr>
        <p:spPr>
          <a:xfrm rot="10800000">
            <a:off x="5639644" y="2811950"/>
            <a:ext cx="1310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04" name="Google Shape;504;p24"/>
          <p:cNvCxnSpPr/>
          <p:nvPr/>
        </p:nvCxnSpPr>
        <p:spPr>
          <a:xfrm rot="10800000">
            <a:off x="5801944" y="3139000"/>
            <a:ext cx="1147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05" name="Google Shape;505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6" name="Google Shape;506;p24"/>
          <p:cNvSpPr txBox="1"/>
          <p:nvPr>
            <p:ph idx="1" type="subTitle"/>
          </p:nvPr>
        </p:nvSpPr>
        <p:spPr>
          <a:xfrm>
            <a:off x="621625" y="989900"/>
            <a:ext cx="75765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Big Data is everywhere.</a:t>
            </a:r>
            <a:endParaRPr sz="2300"/>
          </a:p>
        </p:txBody>
      </p:sp>
      <p:sp>
        <p:nvSpPr>
          <p:cNvPr id="507" name="Google Shape;507;p24"/>
          <p:cNvSpPr txBox="1"/>
          <p:nvPr>
            <p:ph idx="8" type="ctrTitle"/>
          </p:nvPr>
        </p:nvSpPr>
        <p:spPr>
          <a:xfrm>
            <a:off x="621625" y="411675"/>
            <a:ext cx="6844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What is Big Data?</a:t>
            </a:r>
            <a:endParaRPr sz="3600" u="sng"/>
          </a:p>
        </p:txBody>
      </p:sp>
      <p:sp>
        <p:nvSpPr>
          <p:cNvPr id="508" name="Google Shape;508;p24"/>
          <p:cNvSpPr txBox="1"/>
          <p:nvPr/>
        </p:nvSpPr>
        <p:spPr>
          <a:xfrm>
            <a:off x="3921863" y="2257850"/>
            <a:ext cx="1147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BIG DATA</a:t>
            </a:r>
            <a:endParaRPr sz="3000"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509" name="Google Shape;509;p24"/>
          <p:cNvGrpSpPr/>
          <p:nvPr/>
        </p:nvGrpSpPr>
        <p:grpSpPr>
          <a:xfrm>
            <a:off x="1793528" y="1672697"/>
            <a:ext cx="512240" cy="581818"/>
            <a:chOff x="5357662" y="4297637"/>
            <a:chExt cx="287275" cy="326296"/>
          </a:xfrm>
        </p:grpSpPr>
        <p:sp>
          <p:nvSpPr>
            <p:cNvPr id="510" name="Google Shape;510;p24"/>
            <p:cNvSpPr/>
            <p:nvPr/>
          </p:nvSpPr>
          <p:spPr>
            <a:xfrm>
              <a:off x="5357662" y="4385545"/>
              <a:ext cx="287275" cy="238388"/>
            </a:xfrm>
            <a:custGeom>
              <a:rect b="b" l="l" r="r" t="t"/>
              <a:pathLst>
                <a:path extrusionOk="0" h="7490" w="9026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5377363" y="4576542"/>
              <a:ext cx="62191" cy="10248"/>
            </a:xfrm>
            <a:custGeom>
              <a:rect b="b" l="l" r="r" t="t"/>
              <a:pathLst>
                <a:path extrusionOk="0" h="322" w="1954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5470204" y="4495827"/>
              <a:ext cx="62191" cy="10630"/>
            </a:xfrm>
            <a:custGeom>
              <a:rect b="b" l="l" r="r" t="t"/>
              <a:pathLst>
                <a:path extrusionOk="0" h="334" w="1954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5562694" y="4409798"/>
              <a:ext cx="62159" cy="10280"/>
            </a:xfrm>
            <a:custGeom>
              <a:rect b="b" l="l" r="r" t="t"/>
              <a:pathLst>
                <a:path extrusionOk="0" h="323" w="1953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5358043" y="4297637"/>
              <a:ext cx="238388" cy="237624"/>
            </a:xfrm>
            <a:custGeom>
              <a:rect b="b" l="l" r="r" t="t"/>
              <a:pathLst>
                <a:path extrusionOk="0" h="7466" w="749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24"/>
          <p:cNvGrpSpPr/>
          <p:nvPr/>
        </p:nvGrpSpPr>
        <p:grpSpPr>
          <a:xfrm>
            <a:off x="1741515" y="3739404"/>
            <a:ext cx="616266" cy="625573"/>
            <a:chOff x="4874902" y="3808799"/>
            <a:chExt cx="345615" cy="350835"/>
          </a:xfrm>
        </p:grpSpPr>
        <p:sp>
          <p:nvSpPr>
            <p:cNvPr id="516" name="Google Shape;516;p24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4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4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4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3" name="Google Shape;533;p24"/>
          <p:cNvSpPr/>
          <p:nvPr/>
        </p:nvSpPr>
        <p:spPr>
          <a:xfrm>
            <a:off x="6514547" y="1698960"/>
            <a:ext cx="529337" cy="529291"/>
          </a:xfrm>
          <a:custGeom>
            <a:rect b="b" l="l" r="r" t="t"/>
            <a:pathLst>
              <a:path extrusionOk="0" h="11573" w="11574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4" name="Google Shape;534;p24"/>
          <p:cNvGrpSpPr/>
          <p:nvPr/>
        </p:nvGrpSpPr>
        <p:grpSpPr>
          <a:xfrm>
            <a:off x="6514544" y="3815378"/>
            <a:ext cx="529340" cy="473610"/>
            <a:chOff x="4670239" y="1541599"/>
            <a:chExt cx="359679" cy="321833"/>
          </a:xfrm>
        </p:grpSpPr>
        <p:sp>
          <p:nvSpPr>
            <p:cNvPr id="535" name="Google Shape;535;p24"/>
            <p:cNvSpPr/>
            <p:nvPr/>
          </p:nvSpPr>
          <p:spPr>
            <a:xfrm>
              <a:off x="4818790" y="1606787"/>
              <a:ext cx="28838" cy="49687"/>
            </a:xfrm>
            <a:custGeom>
              <a:rect b="b" l="l" r="r" t="t"/>
              <a:pathLst>
                <a:path extrusionOk="0" h="1561" w="906">
                  <a:moveTo>
                    <a:pt x="429" y="298"/>
                  </a:moveTo>
                  <a:lnTo>
                    <a:pt x="429" y="584"/>
                  </a:lnTo>
                  <a:cubicBezTo>
                    <a:pt x="310" y="537"/>
                    <a:pt x="287" y="489"/>
                    <a:pt x="287" y="429"/>
                  </a:cubicBezTo>
                  <a:cubicBezTo>
                    <a:pt x="287" y="346"/>
                    <a:pt x="358" y="310"/>
                    <a:pt x="429" y="298"/>
                  </a:cubicBezTo>
                  <a:close/>
                  <a:moveTo>
                    <a:pt x="537" y="882"/>
                  </a:moveTo>
                  <a:cubicBezTo>
                    <a:pt x="656" y="929"/>
                    <a:pt x="680" y="989"/>
                    <a:pt x="680" y="1060"/>
                  </a:cubicBezTo>
                  <a:cubicBezTo>
                    <a:pt x="680" y="1132"/>
                    <a:pt x="620" y="1191"/>
                    <a:pt x="537" y="1203"/>
                  </a:cubicBezTo>
                  <a:lnTo>
                    <a:pt x="537" y="882"/>
                  </a:lnTo>
                  <a:close/>
                  <a:moveTo>
                    <a:pt x="477" y="1"/>
                  </a:moveTo>
                  <a:cubicBezTo>
                    <a:pt x="441" y="1"/>
                    <a:pt x="418" y="13"/>
                    <a:pt x="418" y="48"/>
                  </a:cubicBezTo>
                  <a:lnTo>
                    <a:pt x="418" y="108"/>
                  </a:lnTo>
                  <a:cubicBezTo>
                    <a:pt x="191" y="132"/>
                    <a:pt x="48" y="251"/>
                    <a:pt x="48" y="477"/>
                  </a:cubicBezTo>
                  <a:cubicBezTo>
                    <a:pt x="48" y="715"/>
                    <a:pt x="227" y="787"/>
                    <a:pt x="418" y="870"/>
                  </a:cubicBezTo>
                  <a:lnTo>
                    <a:pt x="418" y="1239"/>
                  </a:lnTo>
                  <a:cubicBezTo>
                    <a:pt x="310" y="1215"/>
                    <a:pt x="263" y="1191"/>
                    <a:pt x="179" y="1120"/>
                  </a:cubicBezTo>
                  <a:cubicBezTo>
                    <a:pt x="159" y="1104"/>
                    <a:pt x="138" y="1096"/>
                    <a:pt x="118" y="1096"/>
                  </a:cubicBezTo>
                  <a:cubicBezTo>
                    <a:pt x="93" y="1096"/>
                    <a:pt x="69" y="1110"/>
                    <a:pt x="48" y="1144"/>
                  </a:cubicBezTo>
                  <a:cubicBezTo>
                    <a:pt x="1" y="1203"/>
                    <a:pt x="1" y="1263"/>
                    <a:pt x="48" y="1310"/>
                  </a:cubicBezTo>
                  <a:cubicBezTo>
                    <a:pt x="120" y="1418"/>
                    <a:pt x="287" y="1465"/>
                    <a:pt x="418" y="1465"/>
                  </a:cubicBezTo>
                  <a:lnTo>
                    <a:pt x="418" y="1513"/>
                  </a:lnTo>
                  <a:cubicBezTo>
                    <a:pt x="418" y="1549"/>
                    <a:pt x="441" y="1560"/>
                    <a:pt x="477" y="1560"/>
                  </a:cubicBezTo>
                  <a:cubicBezTo>
                    <a:pt x="501" y="1560"/>
                    <a:pt x="537" y="1549"/>
                    <a:pt x="537" y="1513"/>
                  </a:cubicBezTo>
                  <a:lnTo>
                    <a:pt x="537" y="1429"/>
                  </a:lnTo>
                  <a:cubicBezTo>
                    <a:pt x="727" y="1406"/>
                    <a:pt x="894" y="1263"/>
                    <a:pt x="894" y="1025"/>
                  </a:cubicBezTo>
                  <a:cubicBezTo>
                    <a:pt x="906" y="787"/>
                    <a:pt x="763" y="703"/>
                    <a:pt x="549" y="632"/>
                  </a:cubicBezTo>
                  <a:lnTo>
                    <a:pt x="549" y="286"/>
                  </a:lnTo>
                  <a:cubicBezTo>
                    <a:pt x="596" y="286"/>
                    <a:pt x="644" y="298"/>
                    <a:pt x="680" y="334"/>
                  </a:cubicBezTo>
                  <a:cubicBezTo>
                    <a:pt x="707" y="341"/>
                    <a:pt x="738" y="363"/>
                    <a:pt x="771" y="363"/>
                  </a:cubicBezTo>
                  <a:cubicBezTo>
                    <a:pt x="795" y="363"/>
                    <a:pt x="821" y="351"/>
                    <a:pt x="846" y="310"/>
                  </a:cubicBezTo>
                  <a:cubicBezTo>
                    <a:pt x="882" y="275"/>
                    <a:pt x="894" y="215"/>
                    <a:pt x="834" y="167"/>
                  </a:cubicBezTo>
                  <a:cubicBezTo>
                    <a:pt x="763" y="108"/>
                    <a:pt x="644" y="96"/>
                    <a:pt x="537" y="96"/>
                  </a:cubicBezTo>
                  <a:lnTo>
                    <a:pt x="537" y="48"/>
                  </a:lnTo>
                  <a:cubicBezTo>
                    <a:pt x="537" y="13"/>
                    <a:pt x="501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4875256" y="1557896"/>
              <a:ext cx="82281" cy="82663"/>
            </a:xfrm>
            <a:custGeom>
              <a:rect b="b" l="l" r="r" t="t"/>
              <a:pathLst>
                <a:path extrusionOk="0" h="2597" w="2585">
                  <a:moveTo>
                    <a:pt x="1287" y="310"/>
                  </a:moveTo>
                  <a:cubicBezTo>
                    <a:pt x="1823" y="310"/>
                    <a:pt x="2275" y="751"/>
                    <a:pt x="2275" y="1299"/>
                  </a:cubicBezTo>
                  <a:cubicBezTo>
                    <a:pt x="2263" y="1834"/>
                    <a:pt x="1823" y="2275"/>
                    <a:pt x="1287" y="2275"/>
                  </a:cubicBezTo>
                  <a:cubicBezTo>
                    <a:pt x="751" y="2275"/>
                    <a:pt x="310" y="1846"/>
                    <a:pt x="310" y="1299"/>
                  </a:cubicBezTo>
                  <a:cubicBezTo>
                    <a:pt x="310" y="763"/>
                    <a:pt x="739" y="310"/>
                    <a:pt x="1287" y="310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99"/>
                  </a:cubicBezTo>
                  <a:cubicBezTo>
                    <a:pt x="1" y="2013"/>
                    <a:pt x="572" y="2596"/>
                    <a:pt x="1287" y="2596"/>
                  </a:cubicBezTo>
                  <a:cubicBezTo>
                    <a:pt x="2001" y="2596"/>
                    <a:pt x="2585" y="2013"/>
                    <a:pt x="2585" y="1299"/>
                  </a:cubicBezTo>
                  <a:cubicBezTo>
                    <a:pt x="2585" y="584"/>
                    <a:pt x="2001" y="1"/>
                    <a:pt x="1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4775215" y="1541599"/>
              <a:ext cx="199001" cy="147850"/>
            </a:xfrm>
            <a:custGeom>
              <a:rect b="b" l="l" r="r" t="t"/>
              <a:pathLst>
                <a:path extrusionOk="0" h="4645" w="6252">
                  <a:moveTo>
                    <a:pt x="1834" y="1811"/>
                  </a:moveTo>
                  <a:cubicBezTo>
                    <a:pt x="2168" y="1811"/>
                    <a:pt x="2465" y="1989"/>
                    <a:pt x="2644" y="2239"/>
                  </a:cubicBezTo>
                  <a:cubicBezTo>
                    <a:pt x="2680" y="2394"/>
                    <a:pt x="2739" y="2525"/>
                    <a:pt x="2799" y="2656"/>
                  </a:cubicBezTo>
                  <a:cubicBezTo>
                    <a:pt x="2799" y="2704"/>
                    <a:pt x="2811" y="2751"/>
                    <a:pt x="2811" y="2787"/>
                  </a:cubicBezTo>
                  <a:cubicBezTo>
                    <a:pt x="2811" y="3335"/>
                    <a:pt x="2382" y="3775"/>
                    <a:pt x="1834" y="3775"/>
                  </a:cubicBezTo>
                  <a:cubicBezTo>
                    <a:pt x="1298" y="3775"/>
                    <a:pt x="846" y="3347"/>
                    <a:pt x="846" y="2787"/>
                  </a:cubicBezTo>
                  <a:cubicBezTo>
                    <a:pt x="846" y="2251"/>
                    <a:pt x="1275" y="1811"/>
                    <a:pt x="1834" y="1811"/>
                  </a:cubicBezTo>
                  <a:close/>
                  <a:moveTo>
                    <a:pt x="1834" y="1263"/>
                  </a:moveTo>
                  <a:cubicBezTo>
                    <a:pt x="2108" y="1263"/>
                    <a:pt x="2382" y="1334"/>
                    <a:pt x="2620" y="1489"/>
                  </a:cubicBezTo>
                  <a:cubicBezTo>
                    <a:pt x="2608" y="1561"/>
                    <a:pt x="2608" y="1644"/>
                    <a:pt x="2584" y="1727"/>
                  </a:cubicBezTo>
                  <a:cubicBezTo>
                    <a:pt x="2382" y="1572"/>
                    <a:pt x="2108" y="1465"/>
                    <a:pt x="1822" y="1465"/>
                  </a:cubicBezTo>
                  <a:cubicBezTo>
                    <a:pt x="1120" y="1465"/>
                    <a:pt x="536" y="2049"/>
                    <a:pt x="536" y="2763"/>
                  </a:cubicBezTo>
                  <a:cubicBezTo>
                    <a:pt x="536" y="3477"/>
                    <a:pt x="1108" y="4061"/>
                    <a:pt x="1822" y="4061"/>
                  </a:cubicBezTo>
                  <a:cubicBezTo>
                    <a:pt x="2453" y="4061"/>
                    <a:pt x="2953" y="3632"/>
                    <a:pt x="3096" y="3049"/>
                  </a:cubicBezTo>
                  <a:cubicBezTo>
                    <a:pt x="3156" y="3108"/>
                    <a:pt x="3215" y="3156"/>
                    <a:pt x="3275" y="3216"/>
                  </a:cubicBezTo>
                  <a:cubicBezTo>
                    <a:pt x="3084" y="3870"/>
                    <a:pt x="2501" y="4299"/>
                    <a:pt x="1834" y="4299"/>
                  </a:cubicBezTo>
                  <a:cubicBezTo>
                    <a:pt x="1001" y="4299"/>
                    <a:pt x="310" y="3608"/>
                    <a:pt x="310" y="2775"/>
                  </a:cubicBezTo>
                  <a:cubicBezTo>
                    <a:pt x="310" y="1942"/>
                    <a:pt x="1001" y="1263"/>
                    <a:pt x="1834" y="1263"/>
                  </a:cubicBezTo>
                  <a:close/>
                  <a:moveTo>
                    <a:pt x="4430" y="1"/>
                  </a:moveTo>
                  <a:cubicBezTo>
                    <a:pt x="3644" y="1"/>
                    <a:pt x="2977" y="501"/>
                    <a:pt x="2703" y="1203"/>
                  </a:cubicBezTo>
                  <a:cubicBezTo>
                    <a:pt x="2441" y="1049"/>
                    <a:pt x="2144" y="977"/>
                    <a:pt x="1834" y="977"/>
                  </a:cubicBezTo>
                  <a:cubicBezTo>
                    <a:pt x="822" y="977"/>
                    <a:pt x="1" y="1799"/>
                    <a:pt x="1" y="2811"/>
                  </a:cubicBezTo>
                  <a:cubicBezTo>
                    <a:pt x="1" y="3823"/>
                    <a:pt x="822" y="4644"/>
                    <a:pt x="1834" y="4644"/>
                  </a:cubicBezTo>
                  <a:cubicBezTo>
                    <a:pt x="2608" y="4644"/>
                    <a:pt x="3287" y="4168"/>
                    <a:pt x="3561" y="3430"/>
                  </a:cubicBezTo>
                  <a:cubicBezTo>
                    <a:pt x="3811" y="3573"/>
                    <a:pt x="4108" y="3656"/>
                    <a:pt x="4430" y="3656"/>
                  </a:cubicBezTo>
                  <a:cubicBezTo>
                    <a:pt x="4846" y="3656"/>
                    <a:pt x="5251" y="3513"/>
                    <a:pt x="5585" y="3251"/>
                  </a:cubicBezTo>
                  <a:cubicBezTo>
                    <a:pt x="5894" y="3001"/>
                    <a:pt x="6132" y="2632"/>
                    <a:pt x="6216" y="2239"/>
                  </a:cubicBezTo>
                  <a:cubicBezTo>
                    <a:pt x="6228" y="2144"/>
                    <a:pt x="6192" y="2049"/>
                    <a:pt x="6097" y="2037"/>
                  </a:cubicBezTo>
                  <a:cubicBezTo>
                    <a:pt x="6086" y="2035"/>
                    <a:pt x="6076" y="2035"/>
                    <a:pt x="6065" y="2035"/>
                  </a:cubicBezTo>
                  <a:cubicBezTo>
                    <a:pt x="5991" y="2035"/>
                    <a:pt x="5917" y="2072"/>
                    <a:pt x="5906" y="2156"/>
                  </a:cubicBezTo>
                  <a:cubicBezTo>
                    <a:pt x="5739" y="2835"/>
                    <a:pt x="5144" y="3335"/>
                    <a:pt x="4430" y="3335"/>
                  </a:cubicBezTo>
                  <a:cubicBezTo>
                    <a:pt x="3882" y="3335"/>
                    <a:pt x="3394" y="3037"/>
                    <a:pt x="3120" y="2561"/>
                  </a:cubicBezTo>
                  <a:cubicBezTo>
                    <a:pt x="3096" y="2406"/>
                    <a:pt x="3037" y="2263"/>
                    <a:pt x="2965" y="2120"/>
                  </a:cubicBezTo>
                  <a:cubicBezTo>
                    <a:pt x="2763" y="1191"/>
                    <a:pt x="3477" y="310"/>
                    <a:pt x="4430" y="310"/>
                  </a:cubicBezTo>
                  <a:cubicBezTo>
                    <a:pt x="5144" y="310"/>
                    <a:pt x="5739" y="787"/>
                    <a:pt x="5906" y="1489"/>
                  </a:cubicBezTo>
                  <a:cubicBezTo>
                    <a:pt x="5916" y="1560"/>
                    <a:pt x="5986" y="1613"/>
                    <a:pt x="6058" y="1613"/>
                  </a:cubicBezTo>
                  <a:cubicBezTo>
                    <a:pt x="6071" y="1613"/>
                    <a:pt x="6084" y="1612"/>
                    <a:pt x="6097" y="1608"/>
                  </a:cubicBezTo>
                  <a:cubicBezTo>
                    <a:pt x="6192" y="1584"/>
                    <a:pt x="6251" y="1501"/>
                    <a:pt x="6216" y="1406"/>
                  </a:cubicBezTo>
                  <a:cubicBezTo>
                    <a:pt x="6132" y="1013"/>
                    <a:pt x="5906" y="656"/>
                    <a:pt x="5585" y="394"/>
                  </a:cubicBezTo>
                  <a:cubicBezTo>
                    <a:pt x="5251" y="132"/>
                    <a:pt x="4846" y="1"/>
                    <a:pt x="4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4"/>
            <p:cNvSpPr/>
            <p:nvPr/>
          </p:nvSpPr>
          <p:spPr>
            <a:xfrm>
              <a:off x="4901803" y="1574957"/>
              <a:ext cx="28838" cy="50069"/>
            </a:xfrm>
            <a:custGeom>
              <a:rect b="b" l="l" r="r" t="t"/>
              <a:pathLst>
                <a:path extrusionOk="0" h="1573" w="906">
                  <a:moveTo>
                    <a:pt x="429" y="322"/>
                  </a:moveTo>
                  <a:lnTo>
                    <a:pt x="429" y="596"/>
                  </a:lnTo>
                  <a:cubicBezTo>
                    <a:pt x="310" y="548"/>
                    <a:pt x="274" y="513"/>
                    <a:pt x="274" y="453"/>
                  </a:cubicBezTo>
                  <a:cubicBezTo>
                    <a:pt x="274" y="358"/>
                    <a:pt x="358" y="334"/>
                    <a:pt x="429" y="322"/>
                  </a:cubicBezTo>
                  <a:close/>
                  <a:moveTo>
                    <a:pt x="512" y="894"/>
                  </a:moveTo>
                  <a:cubicBezTo>
                    <a:pt x="631" y="941"/>
                    <a:pt x="667" y="1001"/>
                    <a:pt x="667" y="1072"/>
                  </a:cubicBezTo>
                  <a:cubicBezTo>
                    <a:pt x="667" y="1167"/>
                    <a:pt x="608" y="1215"/>
                    <a:pt x="512" y="1227"/>
                  </a:cubicBezTo>
                  <a:lnTo>
                    <a:pt x="512" y="894"/>
                  </a:lnTo>
                  <a:close/>
                  <a:moveTo>
                    <a:pt x="453" y="1"/>
                  </a:moveTo>
                  <a:cubicBezTo>
                    <a:pt x="429" y="1"/>
                    <a:pt x="393" y="24"/>
                    <a:pt x="393" y="48"/>
                  </a:cubicBezTo>
                  <a:lnTo>
                    <a:pt x="393" y="108"/>
                  </a:lnTo>
                  <a:cubicBezTo>
                    <a:pt x="167" y="132"/>
                    <a:pt x="24" y="251"/>
                    <a:pt x="24" y="477"/>
                  </a:cubicBezTo>
                  <a:cubicBezTo>
                    <a:pt x="24" y="715"/>
                    <a:pt x="203" y="798"/>
                    <a:pt x="393" y="870"/>
                  </a:cubicBezTo>
                  <a:lnTo>
                    <a:pt x="393" y="1239"/>
                  </a:lnTo>
                  <a:cubicBezTo>
                    <a:pt x="286" y="1227"/>
                    <a:pt x="250" y="1179"/>
                    <a:pt x="155" y="1120"/>
                  </a:cubicBezTo>
                  <a:cubicBezTo>
                    <a:pt x="138" y="1108"/>
                    <a:pt x="122" y="1102"/>
                    <a:pt x="106" y="1102"/>
                  </a:cubicBezTo>
                  <a:cubicBezTo>
                    <a:pt x="46" y="1102"/>
                    <a:pt x="0" y="1182"/>
                    <a:pt x="0" y="1239"/>
                  </a:cubicBezTo>
                  <a:cubicBezTo>
                    <a:pt x="0" y="1275"/>
                    <a:pt x="12" y="1298"/>
                    <a:pt x="24" y="1310"/>
                  </a:cubicBezTo>
                  <a:cubicBezTo>
                    <a:pt x="96" y="1417"/>
                    <a:pt x="262" y="1465"/>
                    <a:pt x="393" y="1465"/>
                  </a:cubicBezTo>
                  <a:lnTo>
                    <a:pt x="393" y="1525"/>
                  </a:lnTo>
                  <a:cubicBezTo>
                    <a:pt x="393" y="1548"/>
                    <a:pt x="429" y="1572"/>
                    <a:pt x="453" y="1572"/>
                  </a:cubicBezTo>
                  <a:cubicBezTo>
                    <a:pt x="488" y="1572"/>
                    <a:pt x="512" y="1548"/>
                    <a:pt x="512" y="1525"/>
                  </a:cubicBezTo>
                  <a:lnTo>
                    <a:pt x="512" y="1465"/>
                  </a:lnTo>
                  <a:cubicBezTo>
                    <a:pt x="715" y="1429"/>
                    <a:pt x="869" y="1298"/>
                    <a:pt x="869" y="1060"/>
                  </a:cubicBezTo>
                  <a:cubicBezTo>
                    <a:pt x="905" y="810"/>
                    <a:pt x="739" y="715"/>
                    <a:pt x="536" y="644"/>
                  </a:cubicBezTo>
                  <a:lnTo>
                    <a:pt x="536" y="298"/>
                  </a:lnTo>
                  <a:cubicBezTo>
                    <a:pt x="608" y="298"/>
                    <a:pt x="631" y="322"/>
                    <a:pt x="715" y="358"/>
                  </a:cubicBezTo>
                  <a:cubicBezTo>
                    <a:pt x="728" y="367"/>
                    <a:pt x="742" y="372"/>
                    <a:pt x="758" y="372"/>
                  </a:cubicBezTo>
                  <a:cubicBezTo>
                    <a:pt x="784" y="372"/>
                    <a:pt x="811" y="355"/>
                    <a:pt x="834" y="310"/>
                  </a:cubicBezTo>
                  <a:cubicBezTo>
                    <a:pt x="858" y="274"/>
                    <a:pt x="869" y="215"/>
                    <a:pt x="810" y="167"/>
                  </a:cubicBezTo>
                  <a:cubicBezTo>
                    <a:pt x="739" y="108"/>
                    <a:pt x="619" y="96"/>
                    <a:pt x="512" y="96"/>
                  </a:cubicBezTo>
                  <a:lnTo>
                    <a:pt x="512" y="48"/>
                  </a:lnTo>
                  <a:cubicBezTo>
                    <a:pt x="512" y="24"/>
                    <a:pt x="488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4"/>
            <p:cNvSpPr/>
            <p:nvPr/>
          </p:nvSpPr>
          <p:spPr>
            <a:xfrm>
              <a:off x="4670239" y="1657269"/>
              <a:ext cx="359679" cy="206163"/>
            </a:xfrm>
            <a:custGeom>
              <a:rect b="b" l="l" r="r" t="t"/>
              <a:pathLst>
                <a:path extrusionOk="0" h="6477" w="11300">
                  <a:moveTo>
                    <a:pt x="3590" y="1935"/>
                  </a:moveTo>
                  <a:cubicBezTo>
                    <a:pt x="3607" y="1935"/>
                    <a:pt x="3623" y="1948"/>
                    <a:pt x="3632" y="1975"/>
                  </a:cubicBezTo>
                  <a:cubicBezTo>
                    <a:pt x="3715" y="2129"/>
                    <a:pt x="4727" y="4832"/>
                    <a:pt x="4751" y="4939"/>
                  </a:cubicBezTo>
                  <a:cubicBezTo>
                    <a:pt x="4775" y="4951"/>
                    <a:pt x="4751" y="4975"/>
                    <a:pt x="4727" y="4987"/>
                  </a:cubicBezTo>
                  <a:lnTo>
                    <a:pt x="4013" y="5261"/>
                  </a:lnTo>
                  <a:cubicBezTo>
                    <a:pt x="3965" y="5130"/>
                    <a:pt x="2941" y="2403"/>
                    <a:pt x="2870" y="2213"/>
                  </a:cubicBezTo>
                  <a:lnTo>
                    <a:pt x="3572" y="1939"/>
                  </a:lnTo>
                  <a:cubicBezTo>
                    <a:pt x="3578" y="1936"/>
                    <a:pt x="3584" y="1935"/>
                    <a:pt x="3590" y="1935"/>
                  </a:cubicBezTo>
                  <a:close/>
                  <a:moveTo>
                    <a:pt x="2584" y="2308"/>
                  </a:moveTo>
                  <a:lnTo>
                    <a:pt x="3727" y="5368"/>
                  </a:lnTo>
                  <a:cubicBezTo>
                    <a:pt x="3180" y="5570"/>
                    <a:pt x="1810" y="6082"/>
                    <a:pt x="1584" y="6166"/>
                  </a:cubicBezTo>
                  <a:cubicBezTo>
                    <a:pt x="1577" y="6172"/>
                    <a:pt x="1569" y="6175"/>
                    <a:pt x="1560" y="6175"/>
                  </a:cubicBezTo>
                  <a:cubicBezTo>
                    <a:pt x="1537" y="6175"/>
                    <a:pt x="1509" y="6156"/>
                    <a:pt x="1501" y="6130"/>
                  </a:cubicBezTo>
                  <a:lnTo>
                    <a:pt x="394" y="3201"/>
                  </a:lnTo>
                  <a:cubicBezTo>
                    <a:pt x="382" y="3177"/>
                    <a:pt x="394" y="3130"/>
                    <a:pt x="441" y="3118"/>
                  </a:cubicBezTo>
                  <a:cubicBezTo>
                    <a:pt x="1144" y="2844"/>
                    <a:pt x="2096" y="2487"/>
                    <a:pt x="2584" y="2308"/>
                  </a:cubicBezTo>
                  <a:close/>
                  <a:moveTo>
                    <a:pt x="10358" y="1"/>
                  </a:moveTo>
                  <a:cubicBezTo>
                    <a:pt x="10108" y="1"/>
                    <a:pt x="9869" y="131"/>
                    <a:pt x="9692" y="308"/>
                  </a:cubicBezTo>
                  <a:lnTo>
                    <a:pt x="7966" y="1737"/>
                  </a:lnTo>
                  <a:cubicBezTo>
                    <a:pt x="7883" y="1522"/>
                    <a:pt x="7668" y="1308"/>
                    <a:pt x="7263" y="1308"/>
                  </a:cubicBezTo>
                  <a:cubicBezTo>
                    <a:pt x="6756" y="1308"/>
                    <a:pt x="6387" y="1304"/>
                    <a:pt x="6108" y="1304"/>
                  </a:cubicBezTo>
                  <a:cubicBezTo>
                    <a:pt x="5503" y="1304"/>
                    <a:pt x="5318" y="1321"/>
                    <a:pt x="5049" y="1427"/>
                  </a:cubicBezTo>
                  <a:lnTo>
                    <a:pt x="3953" y="1868"/>
                  </a:lnTo>
                  <a:lnTo>
                    <a:pt x="3930" y="1820"/>
                  </a:lnTo>
                  <a:cubicBezTo>
                    <a:pt x="3875" y="1675"/>
                    <a:pt x="3745" y="1592"/>
                    <a:pt x="3597" y="1592"/>
                  </a:cubicBezTo>
                  <a:cubicBezTo>
                    <a:pt x="3550" y="1592"/>
                    <a:pt x="3502" y="1600"/>
                    <a:pt x="3453" y="1618"/>
                  </a:cubicBezTo>
                  <a:lnTo>
                    <a:pt x="2620" y="1927"/>
                  </a:lnTo>
                  <a:cubicBezTo>
                    <a:pt x="2251" y="2058"/>
                    <a:pt x="1108" y="2510"/>
                    <a:pt x="298" y="2808"/>
                  </a:cubicBezTo>
                  <a:cubicBezTo>
                    <a:pt x="96" y="2880"/>
                    <a:pt x="1" y="3106"/>
                    <a:pt x="84" y="3308"/>
                  </a:cubicBezTo>
                  <a:lnTo>
                    <a:pt x="1179" y="6225"/>
                  </a:lnTo>
                  <a:cubicBezTo>
                    <a:pt x="1234" y="6389"/>
                    <a:pt x="1379" y="6476"/>
                    <a:pt x="1540" y="6476"/>
                  </a:cubicBezTo>
                  <a:cubicBezTo>
                    <a:pt x="1590" y="6476"/>
                    <a:pt x="1641" y="6468"/>
                    <a:pt x="1691" y="6451"/>
                  </a:cubicBezTo>
                  <a:cubicBezTo>
                    <a:pt x="1941" y="6368"/>
                    <a:pt x="3608" y="5725"/>
                    <a:pt x="3977" y="5594"/>
                  </a:cubicBezTo>
                  <a:lnTo>
                    <a:pt x="4858" y="5261"/>
                  </a:lnTo>
                  <a:cubicBezTo>
                    <a:pt x="5049" y="5189"/>
                    <a:pt x="5144" y="4975"/>
                    <a:pt x="5061" y="4785"/>
                  </a:cubicBezTo>
                  <a:lnTo>
                    <a:pt x="5049" y="4737"/>
                  </a:lnTo>
                  <a:cubicBezTo>
                    <a:pt x="5620" y="4499"/>
                    <a:pt x="5632" y="4475"/>
                    <a:pt x="6228" y="4475"/>
                  </a:cubicBezTo>
                  <a:cubicBezTo>
                    <a:pt x="6311" y="4475"/>
                    <a:pt x="6394" y="4404"/>
                    <a:pt x="6394" y="4308"/>
                  </a:cubicBezTo>
                  <a:cubicBezTo>
                    <a:pt x="6394" y="4225"/>
                    <a:pt x="6311" y="4142"/>
                    <a:pt x="6228" y="4142"/>
                  </a:cubicBezTo>
                  <a:cubicBezTo>
                    <a:pt x="5585" y="4142"/>
                    <a:pt x="5525" y="4189"/>
                    <a:pt x="4930" y="4439"/>
                  </a:cubicBezTo>
                  <a:lnTo>
                    <a:pt x="4073" y="2153"/>
                  </a:lnTo>
                  <a:lnTo>
                    <a:pt x="5168" y="1689"/>
                  </a:lnTo>
                  <a:cubicBezTo>
                    <a:pt x="5361" y="1615"/>
                    <a:pt x="5513" y="1601"/>
                    <a:pt x="5986" y="1601"/>
                  </a:cubicBezTo>
                  <a:cubicBezTo>
                    <a:pt x="6270" y="1601"/>
                    <a:pt x="6670" y="1606"/>
                    <a:pt x="7263" y="1606"/>
                  </a:cubicBezTo>
                  <a:cubicBezTo>
                    <a:pt x="7442" y="1606"/>
                    <a:pt x="7561" y="1665"/>
                    <a:pt x="7644" y="1784"/>
                  </a:cubicBezTo>
                  <a:cubicBezTo>
                    <a:pt x="7704" y="1868"/>
                    <a:pt x="7704" y="1963"/>
                    <a:pt x="7716" y="1987"/>
                  </a:cubicBezTo>
                  <a:cubicBezTo>
                    <a:pt x="7716" y="2046"/>
                    <a:pt x="7668" y="2344"/>
                    <a:pt x="7382" y="2391"/>
                  </a:cubicBezTo>
                  <a:cubicBezTo>
                    <a:pt x="6942" y="2463"/>
                    <a:pt x="5989" y="2594"/>
                    <a:pt x="5978" y="2594"/>
                  </a:cubicBezTo>
                  <a:cubicBezTo>
                    <a:pt x="5882" y="2606"/>
                    <a:pt x="5823" y="2689"/>
                    <a:pt x="5835" y="2772"/>
                  </a:cubicBezTo>
                  <a:cubicBezTo>
                    <a:pt x="5858" y="2844"/>
                    <a:pt x="5918" y="2903"/>
                    <a:pt x="6001" y="2903"/>
                  </a:cubicBezTo>
                  <a:lnTo>
                    <a:pt x="6037" y="2903"/>
                  </a:lnTo>
                  <a:cubicBezTo>
                    <a:pt x="6049" y="2903"/>
                    <a:pt x="7001" y="2772"/>
                    <a:pt x="7442" y="2701"/>
                  </a:cubicBezTo>
                  <a:cubicBezTo>
                    <a:pt x="7859" y="2630"/>
                    <a:pt x="8014" y="2284"/>
                    <a:pt x="8037" y="2046"/>
                  </a:cubicBezTo>
                  <a:lnTo>
                    <a:pt x="9919" y="498"/>
                  </a:lnTo>
                  <a:cubicBezTo>
                    <a:pt x="10039" y="385"/>
                    <a:pt x="10193" y="287"/>
                    <a:pt x="10356" y="287"/>
                  </a:cubicBezTo>
                  <a:cubicBezTo>
                    <a:pt x="10451" y="287"/>
                    <a:pt x="10549" y="320"/>
                    <a:pt x="10645" y="403"/>
                  </a:cubicBezTo>
                  <a:cubicBezTo>
                    <a:pt x="10942" y="701"/>
                    <a:pt x="10681" y="1058"/>
                    <a:pt x="10597" y="1141"/>
                  </a:cubicBezTo>
                  <a:cubicBezTo>
                    <a:pt x="10526" y="1213"/>
                    <a:pt x="8240" y="3677"/>
                    <a:pt x="8240" y="3677"/>
                  </a:cubicBezTo>
                  <a:cubicBezTo>
                    <a:pt x="7906" y="4070"/>
                    <a:pt x="7466" y="4130"/>
                    <a:pt x="7263" y="4130"/>
                  </a:cubicBezTo>
                  <a:lnTo>
                    <a:pt x="6966" y="4130"/>
                  </a:lnTo>
                  <a:cubicBezTo>
                    <a:pt x="6882" y="4130"/>
                    <a:pt x="6811" y="4201"/>
                    <a:pt x="6811" y="4296"/>
                  </a:cubicBezTo>
                  <a:cubicBezTo>
                    <a:pt x="6811" y="4380"/>
                    <a:pt x="6882" y="4463"/>
                    <a:pt x="6966" y="4463"/>
                  </a:cubicBezTo>
                  <a:lnTo>
                    <a:pt x="7287" y="4463"/>
                  </a:lnTo>
                  <a:cubicBezTo>
                    <a:pt x="7502" y="4439"/>
                    <a:pt x="8061" y="4368"/>
                    <a:pt x="8478" y="3892"/>
                  </a:cubicBezTo>
                  <a:lnTo>
                    <a:pt x="10835" y="1344"/>
                  </a:lnTo>
                  <a:cubicBezTo>
                    <a:pt x="11062" y="1153"/>
                    <a:pt x="11300" y="629"/>
                    <a:pt x="10871" y="213"/>
                  </a:cubicBezTo>
                  <a:cubicBezTo>
                    <a:pt x="10706" y="62"/>
                    <a:pt x="10530" y="1"/>
                    <a:pt x="10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5"/>
          <p:cNvSpPr txBox="1"/>
          <p:nvPr>
            <p:ph idx="2" type="ctrTitle"/>
          </p:nvPr>
        </p:nvSpPr>
        <p:spPr>
          <a:xfrm>
            <a:off x="3096927" y="983625"/>
            <a:ext cx="15210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SQL</a:t>
            </a:r>
            <a:endParaRPr sz="3000"/>
          </a:p>
        </p:txBody>
      </p:sp>
      <p:sp>
        <p:nvSpPr>
          <p:cNvPr id="545" name="Google Shape;545;p25"/>
          <p:cNvSpPr txBox="1"/>
          <p:nvPr>
            <p:ph type="ctrTitle"/>
          </p:nvPr>
        </p:nvSpPr>
        <p:spPr>
          <a:xfrm>
            <a:off x="171818" y="1646913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Big Data</a:t>
            </a:r>
            <a:endParaRPr sz="3000"/>
          </a:p>
        </p:txBody>
      </p:sp>
      <p:sp>
        <p:nvSpPr>
          <p:cNvPr id="546" name="Google Shape;546;p25"/>
          <p:cNvSpPr txBox="1"/>
          <p:nvPr>
            <p:ph idx="4" type="ctrTitle"/>
          </p:nvPr>
        </p:nvSpPr>
        <p:spPr>
          <a:xfrm>
            <a:off x="6315608" y="98362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NoSQL</a:t>
            </a:r>
            <a:endParaRPr sz="3000"/>
          </a:p>
        </p:txBody>
      </p:sp>
      <p:sp>
        <p:nvSpPr>
          <p:cNvPr id="547" name="Google Shape;54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8" name="Google Shape;548;p25"/>
          <p:cNvSpPr txBox="1"/>
          <p:nvPr>
            <p:ph idx="6" type="ctrTitle"/>
          </p:nvPr>
        </p:nvSpPr>
        <p:spPr>
          <a:xfrm>
            <a:off x="618825" y="411675"/>
            <a:ext cx="673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SQL vs NoSQL: Handling Big Data</a:t>
            </a:r>
            <a:endParaRPr sz="3600" u="sng"/>
          </a:p>
        </p:txBody>
      </p:sp>
      <p:sp>
        <p:nvSpPr>
          <p:cNvPr id="549" name="Google Shape;549;p25"/>
          <p:cNvSpPr txBox="1"/>
          <p:nvPr/>
        </p:nvSpPr>
        <p:spPr>
          <a:xfrm>
            <a:off x="306522" y="2291625"/>
            <a:ext cx="2020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Voluminous</a:t>
            </a:r>
            <a:endParaRPr sz="2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0" name="Google Shape;550;p25"/>
          <p:cNvSpPr txBox="1"/>
          <p:nvPr/>
        </p:nvSpPr>
        <p:spPr>
          <a:xfrm>
            <a:off x="2415676" y="1758875"/>
            <a:ext cx="32010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Vertical Scaling</a:t>
            </a:r>
            <a:r>
              <a:rPr lang="en" sz="2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  <a:endParaRPr sz="2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ven Pro"/>
              <a:buChar char="●"/>
            </a:pPr>
            <a:r>
              <a:rPr lang="en" sz="2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Single server</a:t>
            </a:r>
            <a:endParaRPr sz="2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ven Pro"/>
              <a:buChar char="●"/>
            </a:pPr>
            <a:r>
              <a:rPr lang="en" sz="2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Hard accessing</a:t>
            </a:r>
            <a:endParaRPr sz="2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1" name="Google Shape;551;p25"/>
          <p:cNvSpPr txBox="1"/>
          <p:nvPr/>
        </p:nvSpPr>
        <p:spPr>
          <a:xfrm>
            <a:off x="5768825" y="1758875"/>
            <a:ext cx="30000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Horizontal Scaling</a:t>
            </a:r>
            <a:r>
              <a:rPr lang="en" sz="2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  <a:endParaRPr sz="2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ven Pro"/>
              <a:buChar char="●"/>
            </a:pPr>
            <a:r>
              <a:rPr lang="en" sz="2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Multiple servers</a:t>
            </a:r>
            <a:endParaRPr sz="2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ven Pro"/>
              <a:buChar char="●"/>
            </a:pPr>
            <a:r>
              <a:rPr lang="en" sz="2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Easier accessing</a:t>
            </a:r>
            <a:endParaRPr sz="2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552" name="Google Shape;552;p25"/>
          <p:cNvCxnSpPr/>
          <p:nvPr/>
        </p:nvCxnSpPr>
        <p:spPr>
          <a:xfrm>
            <a:off x="2192175" y="1610025"/>
            <a:ext cx="6296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25"/>
          <p:cNvCxnSpPr/>
          <p:nvPr/>
        </p:nvCxnSpPr>
        <p:spPr>
          <a:xfrm>
            <a:off x="2327025" y="1170432"/>
            <a:ext cx="0" cy="3446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25"/>
          <p:cNvCxnSpPr/>
          <p:nvPr/>
        </p:nvCxnSpPr>
        <p:spPr>
          <a:xfrm>
            <a:off x="5617425" y="1174275"/>
            <a:ext cx="0" cy="3446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5" name="Google Shape;555;p25"/>
          <p:cNvSpPr txBox="1"/>
          <p:nvPr/>
        </p:nvSpPr>
        <p:spPr>
          <a:xfrm>
            <a:off x="2465025" y="3194350"/>
            <a:ext cx="28821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ven Pro"/>
              <a:buChar char="➔"/>
            </a:pPr>
            <a:r>
              <a:rPr lang="en" sz="2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Not good with accessing to big volumes</a:t>
            </a:r>
            <a:endParaRPr/>
          </a:p>
        </p:txBody>
      </p:sp>
      <p:sp>
        <p:nvSpPr>
          <p:cNvPr id="556" name="Google Shape;556;p25"/>
          <p:cNvSpPr txBox="1"/>
          <p:nvPr/>
        </p:nvSpPr>
        <p:spPr>
          <a:xfrm>
            <a:off x="5692850" y="3190175"/>
            <a:ext cx="27603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ven Pro"/>
              <a:buChar char="➔"/>
            </a:pPr>
            <a:r>
              <a:rPr lang="en" sz="2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</a:t>
            </a:r>
            <a:r>
              <a:rPr lang="en" sz="2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ood with accessing to big volumes</a:t>
            </a:r>
            <a:endParaRPr/>
          </a:p>
        </p:txBody>
      </p:sp>
      <p:grpSp>
        <p:nvGrpSpPr>
          <p:cNvPr id="557" name="Google Shape;557;p25"/>
          <p:cNvGrpSpPr/>
          <p:nvPr/>
        </p:nvGrpSpPr>
        <p:grpSpPr>
          <a:xfrm>
            <a:off x="7972981" y="4122134"/>
            <a:ext cx="356196" cy="265631"/>
            <a:chOff x="5216456" y="3725484"/>
            <a:chExt cx="356196" cy="265631"/>
          </a:xfrm>
        </p:grpSpPr>
        <p:sp>
          <p:nvSpPr>
            <p:cNvPr id="558" name="Google Shape;558;p25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25"/>
          <p:cNvGrpSpPr/>
          <p:nvPr/>
        </p:nvGrpSpPr>
        <p:grpSpPr>
          <a:xfrm>
            <a:off x="4541733" y="4098941"/>
            <a:ext cx="317645" cy="318757"/>
            <a:chOff x="5779408" y="3699191"/>
            <a:chExt cx="317645" cy="318757"/>
          </a:xfrm>
        </p:grpSpPr>
        <p:sp>
          <p:nvSpPr>
            <p:cNvPr id="561" name="Google Shape;561;p25"/>
            <p:cNvSpPr/>
            <p:nvPr/>
          </p:nvSpPr>
          <p:spPr>
            <a:xfrm>
              <a:off x="5892837" y="3700334"/>
              <a:ext cx="204216" cy="317614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>
              <a:off x="5779408" y="3699191"/>
              <a:ext cx="195134" cy="316883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25"/>
          <p:cNvGrpSpPr/>
          <p:nvPr/>
        </p:nvGrpSpPr>
        <p:grpSpPr>
          <a:xfrm>
            <a:off x="680356" y="2949086"/>
            <a:ext cx="864241" cy="865135"/>
            <a:chOff x="3539102" y="2427549"/>
            <a:chExt cx="355099" cy="355481"/>
          </a:xfrm>
        </p:grpSpPr>
        <p:sp>
          <p:nvSpPr>
            <p:cNvPr id="564" name="Google Shape;564;p25"/>
            <p:cNvSpPr/>
            <p:nvPr/>
          </p:nvSpPr>
          <p:spPr>
            <a:xfrm>
              <a:off x="3539102" y="2561320"/>
              <a:ext cx="355099" cy="221710"/>
            </a:xfrm>
            <a:custGeom>
              <a:rect b="b" l="l" r="r" t="t"/>
              <a:pathLst>
                <a:path extrusionOk="0" h="6966" w="11157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>
              <a:off x="3544417" y="2427549"/>
              <a:ext cx="339568" cy="205415"/>
            </a:xfrm>
            <a:custGeom>
              <a:rect b="b" l="l" r="r" t="t"/>
              <a:pathLst>
                <a:path extrusionOk="0" h="6454" w="10669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6"/>
          <p:cNvSpPr txBox="1"/>
          <p:nvPr>
            <p:ph idx="2" type="ctrTitle"/>
          </p:nvPr>
        </p:nvSpPr>
        <p:spPr>
          <a:xfrm>
            <a:off x="3096927" y="983625"/>
            <a:ext cx="15210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SQL</a:t>
            </a:r>
            <a:endParaRPr sz="3000"/>
          </a:p>
        </p:txBody>
      </p:sp>
      <p:sp>
        <p:nvSpPr>
          <p:cNvPr id="571" name="Google Shape;571;p26"/>
          <p:cNvSpPr txBox="1"/>
          <p:nvPr>
            <p:ph type="ctrTitle"/>
          </p:nvPr>
        </p:nvSpPr>
        <p:spPr>
          <a:xfrm>
            <a:off x="171818" y="1646913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Big Data</a:t>
            </a:r>
            <a:endParaRPr sz="3000"/>
          </a:p>
        </p:txBody>
      </p:sp>
      <p:sp>
        <p:nvSpPr>
          <p:cNvPr id="572" name="Google Shape;572;p26"/>
          <p:cNvSpPr txBox="1"/>
          <p:nvPr>
            <p:ph idx="4" type="ctrTitle"/>
          </p:nvPr>
        </p:nvSpPr>
        <p:spPr>
          <a:xfrm>
            <a:off x="6315608" y="98362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NoSQL</a:t>
            </a:r>
            <a:endParaRPr sz="3000"/>
          </a:p>
        </p:txBody>
      </p:sp>
      <p:sp>
        <p:nvSpPr>
          <p:cNvPr id="573" name="Google Shape;573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4" name="Google Shape;574;p26"/>
          <p:cNvSpPr txBox="1"/>
          <p:nvPr>
            <p:ph idx="6" type="ctrTitle"/>
          </p:nvPr>
        </p:nvSpPr>
        <p:spPr>
          <a:xfrm>
            <a:off x="618825" y="411675"/>
            <a:ext cx="673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SQL vs NoSQL: Handling Big Data</a:t>
            </a:r>
            <a:endParaRPr sz="3600" u="sng"/>
          </a:p>
        </p:txBody>
      </p:sp>
      <p:sp>
        <p:nvSpPr>
          <p:cNvPr id="575" name="Google Shape;575;p26"/>
          <p:cNvSpPr txBox="1"/>
          <p:nvPr/>
        </p:nvSpPr>
        <p:spPr>
          <a:xfrm>
            <a:off x="102222" y="2291625"/>
            <a:ext cx="20205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</a:t>
            </a:r>
            <a:r>
              <a:rPr lang="en" sz="2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hanging continuously</a:t>
            </a:r>
            <a:endParaRPr sz="2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76" name="Google Shape;576;p26"/>
          <p:cNvSpPr txBox="1"/>
          <p:nvPr/>
        </p:nvSpPr>
        <p:spPr>
          <a:xfrm>
            <a:off x="2415676" y="1758875"/>
            <a:ext cx="32010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Data modelling:</a:t>
            </a:r>
            <a:endParaRPr sz="2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ven Pro"/>
              <a:buChar char="●"/>
            </a:pPr>
            <a:r>
              <a:rPr lang="en" sz="2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Done in advance</a:t>
            </a:r>
            <a:endParaRPr sz="2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ven Pro"/>
              <a:buChar char="●"/>
            </a:pPr>
            <a:r>
              <a:rPr lang="en" sz="2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Takes a lot of time</a:t>
            </a:r>
            <a:endParaRPr sz="2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77" name="Google Shape;577;p26"/>
          <p:cNvSpPr txBox="1"/>
          <p:nvPr/>
        </p:nvSpPr>
        <p:spPr>
          <a:xfrm>
            <a:off x="5768825" y="1758875"/>
            <a:ext cx="30000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Data modelling:</a:t>
            </a:r>
            <a:endParaRPr sz="2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ven Pro"/>
              <a:buChar char="●"/>
            </a:pPr>
            <a:r>
              <a:rPr lang="en" sz="2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Flexible</a:t>
            </a:r>
            <a:endParaRPr sz="2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578" name="Google Shape;578;p26"/>
          <p:cNvCxnSpPr/>
          <p:nvPr/>
        </p:nvCxnSpPr>
        <p:spPr>
          <a:xfrm>
            <a:off x="2192175" y="1610025"/>
            <a:ext cx="6296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26"/>
          <p:cNvCxnSpPr/>
          <p:nvPr/>
        </p:nvCxnSpPr>
        <p:spPr>
          <a:xfrm>
            <a:off x="2327025" y="1170432"/>
            <a:ext cx="0" cy="3446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26"/>
          <p:cNvCxnSpPr/>
          <p:nvPr/>
        </p:nvCxnSpPr>
        <p:spPr>
          <a:xfrm>
            <a:off x="5617425" y="1174275"/>
            <a:ext cx="0" cy="3446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1" name="Google Shape;581;p26"/>
          <p:cNvSpPr txBox="1"/>
          <p:nvPr/>
        </p:nvSpPr>
        <p:spPr>
          <a:xfrm>
            <a:off x="2541225" y="3346750"/>
            <a:ext cx="30000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ven Pro"/>
              <a:buChar char="➔"/>
            </a:pPr>
            <a:r>
              <a:rPr lang="en" sz="2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Not good with </a:t>
            </a:r>
            <a:r>
              <a:rPr lang="en" sz="2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changing</a:t>
            </a:r>
            <a:endParaRPr/>
          </a:p>
        </p:txBody>
      </p:sp>
      <p:sp>
        <p:nvSpPr>
          <p:cNvPr id="582" name="Google Shape;582;p26"/>
          <p:cNvSpPr txBox="1"/>
          <p:nvPr/>
        </p:nvSpPr>
        <p:spPr>
          <a:xfrm>
            <a:off x="5692850" y="3418775"/>
            <a:ext cx="21798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ven Pro"/>
              <a:buChar char="➔"/>
            </a:pPr>
            <a:r>
              <a:rPr lang="en" sz="2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Good with changing</a:t>
            </a:r>
            <a:endParaRPr/>
          </a:p>
        </p:txBody>
      </p:sp>
      <p:grpSp>
        <p:nvGrpSpPr>
          <p:cNvPr id="583" name="Google Shape;583;p26"/>
          <p:cNvGrpSpPr/>
          <p:nvPr/>
        </p:nvGrpSpPr>
        <p:grpSpPr>
          <a:xfrm>
            <a:off x="7744381" y="3896909"/>
            <a:ext cx="356196" cy="265631"/>
            <a:chOff x="5216456" y="3725484"/>
            <a:chExt cx="356196" cy="265631"/>
          </a:xfrm>
        </p:grpSpPr>
        <p:sp>
          <p:nvSpPr>
            <p:cNvPr id="584" name="Google Shape;584;p26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26"/>
          <p:cNvGrpSpPr/>
          <p:nvPr/>
        </p:nvGrpSpPr>
        <p:grpSpPr>
          <a:xfrm>
            <a:off x="4617933" y="3870341"/>
            <a:ext cx="317645" cy="318757"/>
            <a:chOff x="5779408" y="3699191"/>
            <a:chExt cx="317645" cy="318757"/>
          </a:xfrm>
        </p:grpSpPr>
        <p:sp>
          <p:nvSpPr>
            <p:cNvPr id="587" name="Google Shape;587;p26"/>
            <p:cNvSpPr/>
            <p:nvPr/>
          </p:nvSpPr>
          <p:spPr>
            <a:xfrm>
              <a:off x="5892837" y="3700334"/>
              <a:ext cx="204216" cy="317614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5779408" y="3699191"/>
              <a:ext cx="195134" cy="316883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26"/>
          <p:cNvGrpSpPr/>
          <p:nvPr/>
        </p:nvGrpSpPr>
        <p:grpSpPr>
          <a:xfrm>
            <a:off x="696466" y="3305344"/>
            <a:ext cx="832024" cy="779327"/>
            <a:chOff x="4721450" y="1509475"/>
            <a:chExt cx="79350" cy="74325"/>
          </a:xfrm>
        </p:grpSpPr>
        <p:sp>
          <p:nvSpPr>
            <p:cNvPr id="590" name="Google Shape;590;p26"/>
            <p:cNvSpPr/>
            <p:nvPr/>
          </p:nvSpPr>
          <p:spPr>
            <a:xfrm>
              <a:off x="4729025" y="1509475"/>
              <a:ext cx="27050" cy="26725"/>
            </a:xfrm>
            <a:custGeom>
              <a:rect b="b" l="l" r="r" t="t"/>
              <a:pathLst>
                <a:path extrusionOk="0" h="1069" w="1082">
                  <a:moveTo>
                    <a:pt x="440" y="1"/>
                  </a:moveTo>
                  <a:lnTo>
                    <a:pt x="570" y="224"/>
                  </a:lnTo>
                  <a:cubicBezTo>
                    <a:pt x="296" y="405"/>
                    <a:pt x="94" y="672"/>
                    <a:pt x="0" y="989"/>
                  </a:cubicBezTo>
                  <a:lnTo>
                    <a:pt x="188" y="809"/>
                  </a:lnTo>
                  <a:lnTo>
                    <a:pt x="462" y="1068"/>
                  </a:lnTo>
                  <a:cubicBezTo>
                    <a:pt x="527" y="888"/>
                    <a:pt x="649" y="737"/>
                    <a:pt x="808" y="628"/>
                  </a:cubicBezTo>
                  <a:lnTo>
                    <a:pt x="923" y="823"/>
                  </a:lnTo>
                  <a:lnTo>
                    <a:pt x="1082" y="188"/>
                  </a:lnTo>
                  <a:lnTo>
                    <a:pt x="440" y="1"/>
                  </a:lnTo>
                  <a:close/>
                </a:path>
              </a:pathLst>
            </a:custGeom>
            <a:noFill/>
            <a:ln cap="flat" cmpd="sng" w="19050">
              <a:solidFill>
                <a:srgbClr val="3749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6"/>
            <p:cNvSpPr/>
            <p:nvPr/>
          </p:nvSpPr>
          <p:spPr>
            <a:xfrm>
              <a:off x="4721450" y="1533275"/>
              <a:ext cx="32300" cy="42600"/>
            </a:xfrm>
            <a:custGeom>
              <a:rect b="b" l="l" r="r" t="t"/>
              <a:pathLst>
                <a:path extrusionOk="0" h="1704" w="1292">
                  <a:moveTo>
                    <a:pt x="491" y="1"/>
                  </a:moveTo>
                  <a:lnTo>
                    <a:pt x="0" y="455"/>
                  </a:lnTo>
                  <a:lnTo>
                    <a:pt x="238" y="455"/>
                  </a:lnTo>
                  <a:cubicBezTo>
                    <a:pt x="253" y="1025"/>
                    <a:pt x="635" y="1530"/>
                    <a:pt x="1183" y="1703"/>
                  </a:cubicBezTo>
                  <a:lnTo>
                    <a:pt x="1024" y="1530"/>
                  </a:lnTo>
                  <a:lnTo>
                    <a:pt x="1291" y="1256"/>
                  </a:lnTo>
                  <a:cubicBezTo>
                    <a:pt x="952" y="1133"/>
                    <a:pt x="721" y="816"/>
                    <a:pt x="707" y="455"/>
                  </a:cubicBezTo>
                  <a:lnTo>
                    <a:pt x="945" y="455"/>
                  </a:lnTo>
                  <a:lnTo>
                    <a:pt x="491" y="1"/>
                  </a:lnTo>
                  <a:close/>
                </a:path>
              </a:pathLst>
            </a:custGeom>
            <a:noFill/>
            <a:ln cap="flat" cmpd="sng" w="19050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6"/>
            <p:cNvSpPr/>
            <p:nvPr/>
          </p:nvSpPr>
          <p:spPr>
            <a:xfrm>
              <a:off x="4750650" y="1551675"/>
              <a:ext cx="42950" cy="32125"/>
            </a:xfrm>
            <a:custGeom>
              <a:rect b="b" l="l" r="r" t="t"/>
              <a:pathLst>
                <a:path extrusionOk="0" h="1285" w="1718">
                  <a:moveTo>
                    <a:pt x="1256" y="1"/>
                  </a:moveTo>
                  <a:cubicBezTo>
                    <a:pt x="1126" y="332"/>
                    <a:pt x="808" y="556"/>
                    <a:pt x="448" y="570"/>
                  </a:cubicBezTo>
                  <a:lnTo>
                    <a:pt x="448" y="340"/>
                  </a:lnTo>
                  <a:lnTo>
                    <a:pt x="1" y="794"/>
                  </a:lnTo>
                  <a:lnTo>
                    <a:pt x="448" y="1284"/>
                  </a:lnTo>
                  <a:lnTo>
                    <a:pt x="448" y="1032"/>
                  </a:lnTo>
                  <a:cubicBezTo>
                    <a:pt x="1039" y="1025"/>
                    <a:pt x="1551" y="635"/>
                    <a:pt x="1717" y="73"/>
                  </a:cubicBezTo>
                  <a:lnTo>
                    <a:pt x="1717" y="73"/>
                  </a:lnTo>
                  <a:lnTo>
                    <a:pt x="1515" y="260"/>
                  </a:lnTo>
                  <a:lnTo>
                    <a:pt x="1256" y="1"/>
                  </a:lnTo>
                  <a:close/>
                </a:path>
              </a:pathLst>
            </a:custGeom>
            <a:noFill/>
            <a:ln cap="flat" cmpd="sng" w="19050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6"/>
            <p:cNvSpPr/>
            <p:nvPr/>
          </p:nvSpPr>
          <p:spPr>
            <a:xfrm>
              <a:off x="4761300" y="1510025"/>
              <a:ext cx="39500" cy="44375"/>
            </a:xfrm>
            <a:custGeom>
              <a:rect b="b" l="l" r="r" t="t"/>
              <a:pathLst>
                <a:path extrusionOk="0" h="1775" w="1580">
                  <a:moveTo>
                    <a:pt x="13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0" y="462"/>
                  </a:lnTo>
                  <a:cubicBezTo>
                    <a:pt x="476" y="462"/>
                    <a:pt x="873" y="844"/>
                    <a:pt x="880" y="1328"/>
                  </a:cubicBezTo>
                  <a:lnTo>
                    <a:pt x="635" y="1328"/>
                  </a:lnTo>
                  <a:lnTo>
                    <a:pt x="1089" y="1775"/>
                  </a:lnTo>
                  <a:lnTo>
                    <a:pt x="1580" y="1328"/>
                  </a:lnTo>
                  <a:lnTo>
                    <a:pt x="1349" y="1328"/>
                  </a:lnTo>
                  <a:cubicBezTo>
                    <a:pt x="1335" y="589"/>
                    <a:pt x="743" y="0"/>
                    <a:pt x="13" y="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A5B7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7"/>
          <p:cNvSpPr txBox="1"/>
          <p:nvPr>
            <p:ph idx="13" type="ctrTitle"/>
          </p:nvPr>
        </p:nvSpPr>
        <p:spPr>
          <a:xfrm>
            <a:off x="6416696" y="335827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Results</a:t>
            </a:r>
            <a:endParaRPr sz="3000"/>
          </a:p>
        </p:txBody>
      </p:sp>
      <p:sp>
        <p:nvSpPr>
          <p:cNvPr id="599" name="Google Shape;599;p27"/>
          <p:cNvSpPr txBox="1"/>
          <p:nvPr>
            <p:ph idx="1" type="subTitle"/>
          </p:nvPr>
        </p:nvSpPr>
        <p:spPr>
          <a:xfrm>
            <a:off x="6416700" y="3791150"/>
            <a:ext cx="21402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Interpretation</a:t>
            </a:r>
            <a:endParaRPr sz="2300"/>
          </a:p>
        </p:txBody>
      </p:sp>
      <p:sp>
        <p:nvSpPr>
          <p:cNvPr id="600" name="Google Shape;600;p27"/>
          <p:cNvSpPr txBox="1"/>
          <p:nvPr>
            <p:ph idx="3" type="title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01" name="Google Shape;601;p27"/>
          <p:cNvSpPr txBox="1"/>
          <p:nvPr>
            <p:ph idx="5" type="subTitle"/>
          </p:nvPr>
        </p:nvSpPr>
        <p:spPr>
          <a:xfrm>
            <a:off x="3704700" y="3829675"/>
            <a:ext cx="25134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Methodology</a:t>
            </a:r>
            <a:endParaRPr sz="2300"/>
          </a:p>
        </p:txBody>
      </p:sp>
      <p:sp>
        <p:nvSpPr>
          <p:cNvPr id="602" name="Google Shape;602;p27"/>
          <p:cNvSpPr txBox="1"/>
          <p:nvPr>
            <p:ph idx="6" type="title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03" name="Google Shape;603;p27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Table of Contents</a:t>
            </a:r>
            <a:endParaRPr sz="3600" u="sng"/>
          </a:p>
        </p:txBody>
      </p:sp>
      <p:sp>
        <p:nvSpPr>
          <p:cNvPr id="604" name="Google Shape;604;p27"/>
          <p:cNvSpPr txBox="1"/>
          <p:nvPr>
            <p:ph idx="9" type="title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8" name="Google Shape;608;p27"/>
          <p:cNvCxnSpPr>
            <a:stCxn id="605" idx="1"/>
            <a:endCxn id="600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27"/>
          <p:cNvCxnSpPr>
            <a:stCxn id="606" idx="1"/>
            <a:endCxn id="602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27"/>
          <p:cNvCxnSpPr>
            <a:stCxn id="607" idx="1"/>
            <a:endCxn id="604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Google Shape;611;p27"/>
          <p:cNvSpPr/>
          <p:nvPr/>
        </p:nvSpPr>
        <p:spPr>
          <a:xfrm>
            <a:off x="22760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4898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3" name="Google Shape;613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614" name="Google Shape;614;p27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621" name="Google Shape;621;p27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5" name="Google Shape;62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26" name="Google Shape;626;p27"/>
          <p:cNvGrpSpPr/>
          <p:nvPr/>
        </p:nvGrpSpPr>
        <p:grpSpPr>
          <a:xfrm>
            <a:off x="1360994" y="1716778"/>
            <a:ext cx="548714" cy="516051"/>
            <a:chOff x="849016" y="2903255"/>
            <a:chExt cx="356655" cy="335425"/>
          </a:xfrm>
        </p:grpSpPr>
        <p:sp>
          <p:nvSpPr>
            <p:cNvPr id="627" name="Google Shape;627;p27"/>
            <p:cNvSpPr/>
            <p:nvPr/>
          </p:nvSpPr>
          <p:spPr>
            <a:xfrm>
              <a:off x="849016" y="2903255"/>
              <a:ext cx="356655" cy="335425"/>
            </a:xfrm>
            <a:custGeom>
              <a:rect b="b" l="l" r="r" t="t"/>
              <a:pathLst>
                <a:path extrusionOk="0" h="10538" w="11205">
                  <a:moveTo>
                    <a:pt x="9835" y="3192"/>
                  </a:moveTo>
                  <a:lnTo>
                    <a:pt x="9835" y="3680"/>
                  </a:lnTo>
                  <a:lnTo>
                    <a:pt x="2692" y="3680"/>
                  </a:lnTo>
                  <a:cubicBezTo>
                    <a:pt x="2608" y="3680"/>
                    <a:pt x="2525" y="3751"/>
                    <a:pt x="2525" y="3847"/>
                  </a:cubicBezTo>
                  <a:cubicBezTo>
                    <a:pt x="2525" y="3930"/>
                    <a:pt x="2608" y="4013"/>
                    <a:pt x="2692" y="4013"/>
                  </a:cubicBezTo>
                  <a:lnTo>
                    <a:pt x="10824" y="4013"/>
                  </a:lnTo>
                  <a:cubicBezTo>
                    <a:pt x="10847" y="4013"/>
                    <a:pt x="10883" y="4037"/>
                    <a:pt x="10883" y="4073"/>
                  </a:cubicBezTo>
                  <a:lnTo>
                    <a:pt x="10883" y="6478"/>
                  </a:lnTo>
                  <a:cubicBezTo>
                    <a:pt x="10883" y="6514"/>
                    <a:pt x="10847" y="6537"/>
                    <a:pt x="10824" y="6537"/>
                  </a:cubicBezTo>
                  <a:lnTo>
                    <a:pt x="382" y="6537"/>
                  </a:lnTo>
                  <a:cubicBezTo>
                    <a:pt x="358" y="6537"/>
                    <a:pt x="322" y="6502"/>
                    <a:pt x="322" y="6478"/>
                  </a:cubicBezTo>
                  <a:lnTo>
                    <a:pt x="322" y="4073"/>
                  </a:lnTo>
                  <a:cubicBezTo>
                    <a:pt x="322" y="4037"/>
                    <a:pt x="358" y="4013"/>
                    <a:pt x="382" y="4013"/>
                  </a:cubicBezTo>
                  <a:lnTo>
                    <a:pt x="2025" y="4013"/>
                  </a:lnTo>
                  <a:cubicBezTo>
                    <a:pt x="2108" y="4013"/>
                    <a:pt x="2192" y="3930"/>
                    <a:pt x="2192" y="3847"/>
                  </a:cubicBezTo>
                  <a:cubicBezTo>
                    <a:pt x="2192" y="3751"/>
                    <a:pt x="2108" y="3680"/>
                    <a:pt x="2025" y="3680"/>
                  </a:cubicBezTo>
                  <a:lnTo>
                    <a:pt x="1394" y="3680"/>
                  </a:lnTo>
                  <a:lnTo>
                    <a:pt x="1394" y="3192"/>
                  </a:lnTo>
                  <a:close/>
                  <a:moveTo>
                    <a:pt x="9824" y="6871"/>
                  </a:moveTo>
                  <a:lnTo>
                    <a:pt x="9824" y="7359"/>
                  </a:lnTo>
                  <a:lnTo>
                    <a:pt x="1382" y="7359"/>
                  </a:lnTo>
                  <a:lnTo>
                    <a:pt x="1382" y="6871"/>
                  </a:lnTo>
                  <a:close/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lnTo>
                    <a:pt x="1" y="2799"/>
                  </a:lnTo>
                  <a:cubicBezTo>
                    <a:pt x="1" y="3013"/>
                    <a:pt x="179" y="3192"/>
                    <a:pt x="382" y="3192"/>
                  </a:cubicBezTo>
                  <a:lnTo>
                    <a:pt x="1061" y="3192"/>
                  </a:lnTo>
                  <a:lnTo>
                    <a:pt x="1061" y="3680"/>
                  </a:lnTo>
                  <a:lnTo>
                    <a:pt x="382" y="3680"/>
                  </a:lnTo>
                  <a:cubicBezTo>
                    <a:pt x="179" y="3680"/>
                    <a:pt x="1" y="3859"/>
                    <a:pt x="1" y="4073"/>
                  </a:cubicBezTo>
                  <a:lnTo>
                    <a:pt x="1" y="6478"/>
                  </a:lnTo>
                  <a:cubicBezTo>
                    <a:pt x="1" y="6692"/>
                    <a:pt x="179" y="6871"/>
                    <a:pt x="382" y="6871"/>
                  </a:cubicBezTo>
                  <a:lnTo>
                    <a:pt x="1061" y="6871"/>
                  </a:lnTo>
                  <a:lnTo>
                    <a:pt x="1061" y="7359"/>
                  </a:lnTo>
                  <a:lnTo>
                    <a:pt x="382" y="7359"/>
                  </a:lnTo>
                  <a:cubicBezTo>
                    <a:pt x="179" y="7359"/>
                    <a:pt x="1" y="7538"/>
                    <a:pt x="1" y="7740"/>
                  </a:cubicBezTo>
                  <a:lnTo>
                    <a:pt x="1" y="10157"/>
                  </a:lnTo>
                  <a:cubicBezTo>
                    <a:pt x="1" y="10359"/>
                    <a:pt x="179" y="10538"/>
                    <a:pt x="382" y="10538"/>
                  </a:cubicBezTo>
                  <a:lnTo>
                    <a:pt x="5002" y="10538"/>
                  </a:lnTo>
                  <a:cubicBezTo>
                    <a:pt x="5085" y="10538"/>
                    <a:pt x="5168" y="10466"/>
                    <a:pt x="5168" y="10383"/>
                  </a:cubicBezTo>
                  <a:cubicBezTo>
                    <a:pt x="5168" y="10288"/>
                    <a:pt x="5085" y="10216"/>
                    <a:pt x="5002" y="10216"/>
                  </a:cubicBezTo>
                  <a:lnTo>
                    <a:pt x="382" y="10216"/>
                  </a:lnTo>
                  <a:cubicBezTo>
                    <a:pt x="358" y="10216"/>
                    <a:pt x="322" y="10181"/>
                    <a:pt x="322" y="10157"/>
                  </a:cubicBezTo>
                  <a:lnTo>
                    <a:pt x="322" y="7740"/>
                  </a:lnTo>
                  <a:cubicBezTo>
                    <a:pt x="322" y="7716"/>
                    <a:pt x="358" y="7680"/>
                    <a:pt x="382" y="7680"/>
                  </a:cubicBezTo>
                  <a:lnTo>
                    <a:pt x="10824" y="7680"/>
                  </a:lnTo>
                  <a:cubicBezTo>
                    <a:pt x="10847" y="7680"/>
                    <a:pt x="10883" y="7716"/>
                    <a:pt x="10883" y="7740"/>
                  </a:cubicBezTo>
                  <a:lnTo>
                    <a:pt x="10883" y="10157"/>
                  </a:lnTo>
                  <a:cubicBezTo>
                    <a:pt x="10883" y="10181"/>
                    <a:pt x="10847" y="10216"/>
                    <a:pt x="10824" y="10216"/>
                  </a:cubicBezTo>
                  <a:lnTo>
                    <a:pt x="5716" y="10216"/>
                  </a:lnTo>
                  <a:cubicBezTo>
                    <a:pt x="5621" y="10216"/>
                    <a:pt x="5549" y="10288"/>
                    <a:pt x="5549" y="10383"/>
                  </a:cubicBezTo>
                  <a:cubicBezTo>
                    <a:pt x="5549" y="10466"/>
                    <a:pt x="5621" y="10538"/>
                    <a:pt x="5716" y="10538"/>
                  </a:cubicBezTo>
                  <a:lnTo>
                    <a:pt x="10824" y="10538"/>
                  </a:lnTo>
                  <a:cubicBezTo>
                    <a:pt x="11026" y="10538"/>
                    <a:pt x="11205" y="10359"/>
                    <a:pt x="11205" y="10157"/>
                  </a:cubicBezTo>
                  <a:lnTo>
                    <a:pt x="11205" y="7740"/>
                  </a:lnTo>
                  <a:cubicBezTo>
                    <a:pt x="11205" y="7538"/>
                    <a:pt x="11026" y="7359"/>
                    <a:pt x="10824" y="7359"/>
                  </a:cubicBezTo>
                  <a:lnTo>
                    <a:pt x="10145" y="7359"/>
                  </a:lnTo>
                  <a:lnTo>
                    <a:pt x="10145" y="6871"/>
                  </a:lnTo>
                  <a:lnTo>
                    <a:pt x="10824" y="6871"/>
                  </a:lnTo>
                  <a:cubicBezTo>
                    <a:pt x="11026" y="6871"/>
                    <a:pt x="11205" y="6692"/>
                    <a:pt x="11205" y="6478"/>
                  </a:cubicBezTo>
                  <a:lnTo>
                    <a:pt x="11205" y="4073"/>
                  </a:lnTo>
                  <a:cubicBezTo>
                    <a:pt x="11205" y="3859"/>
                    <a:pt x="11026" y="3680"/>
                    <a:pt x="10824" y="3680"/>
                  </a:cubicBezTo>
                  <a:lnTo>
                    <a:pt x="10145" y="3680"/>
                  </a:lnTo>
                  <a:lnTo>
                    <a:pt x="10145" y="3192"/>
                  </a:lnTo>
                  <a:lnTo>
                    <a:pt x="10824" y="3192"/>
                  </a:lnTo>
                  <a:cubicBezTo>
                    <a:pt x="11026" y="3192"/>
                    <a:pt x="11205" y="3013"/>
                    <a:pt x="11205" y="2799"/>
                  </a:cubicBezTo>
                  <a:lnTo>
                    <a:pt x="11205" y="394"/>
                  </a:lnTo>
                  <a:cubicBezTo>
                    <a:pt x="11205" y="180"/>
                    <a:pt x="11026" y="1"/>
                    <a:pt x="10824" y="1"/>
                  </a:cubicBezTo>
                  <a:lnTo>
                    <a:pt x="9716" y="1"/>
                  </a:lnTo>
                  <a:cubicBezTo>
                    <a:pt x="9633" y="1"/>
                    <a:pt x="9550" y="72"/>
                    <a:pt x="9550" y="168"/>
                  </a:cubicBezTo>
                  <a:cubicBezTo>
                    <a:pt x="9550" y="251"/>
                    <a:pt x="9633" y="334"/>
                    <a:pt x="9716" y="334"/>
                  </a:cubicBezTo>
                  <a:lnTo>
                    <a:pt x="10824" y="334"/>
                  </a:lnTo>
                  <a:cubicBezTo>
                    <a:pt x="10847" y="334"/>
                    <a:pt x="10883" y="358"/>
                    <a:pt x="10883" y="394"/>
                  </a:cubicBezTo>
                  <a:lnTo>
                    <a:pt x="10883" y="2799"/>
                  </a:lnTo>
                  <a:cubicBezTo>
                    <a:pt x="10883" y="2835"/>
                    <a:pt x="10847" y="2858"/>
                    <a:pt x="10824" y="2858"/>
                  </a:cubicBezTo>
                  <a:lnTo>
                    <a:pt x="382" y="2858"/>
                  </a:lnTo>
                  <a:cubicBezTo>
                    <a:pt x="358" y="2858"/>
                    <a:pt x="322" y="2835"/>
                    <a:pt x="322" y="2799"/>
                  </a:cubicBezTo>
                  <a:lnTo>
                    <a:pt x="322" y="394"/>
                  </a:lnTo>
                  <a:cubicBezTo>
                    <a:pt x="322" y="358"/>
                    <a:pt x="358" y="334"/>
                    <a:pt x="382" y="334"/>
                  </a:cubicBezTo>
                  <a:lnTo>
                    <a:pt x="9062" y="334"/>
                  </a:lnTo>
                  <a:cubicBezTo>
                    <a:pt x="9157" y="334"/>
                    <a:pt x="9228" y="251"/>
                    <a:pt x="9228" y="168"/>
                  </a:cubicBezTo>
                  <a:cubicBezTo>
                    <a:pt x="9228" y="72"/>
                    <a:pt x="9157" y="1"/>
                    <a:pt x="90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1137046" y="2932825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70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1080579" y="2932825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70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879350" y="2949122"/>
              <a:ext cx="187988" cy="10631"/>
            </a:xfrm>
            <a:custGeom>
              <a:rect b="b" l="l" r="r" t="t"/>
              <a:pathLst>
                <a:path extrusionOk="0" h="334" w="5906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739" y="334"/>
                  </a:lnTo>
                  <a:cubicBezTo>
                    <a:pt x="5834" y="334"/>
                    <a:pt x="5906" y="263"/>
                    <a:pt x="5906" y="167"/>
                  </a:cubicBezTo>
                  <a:cubicBezTo>
                    <a:pt x="5906" y="84"/>
                    <a:pt x="5834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1137046" y="3050309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82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1080579" y="3050309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82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879350" y="3066988"/>
              <a:ext cx="187988" cy="10249"/>
            </a:xfrm>
            <a:custGeom>
              <a:rect b="b" l="l" r="r" t="t"/>
              <a:pathLst>
                <a:path extrusionOk="0" h="322" w="5906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72"/>
                    <a:pt x="5834" y="0"/>
                    <a:pt x="5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1137046" y="3167794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10"/>
                  </a:moveTo>
                  <a:cubicBezTo>
                    <a:pt x="882" y="310"/>
                    <a:pt x="1036" y="477"/>
                    <a:pt x="1036" y="667"/>
                  </a:cubicBezTo>
                  <a:cubicBezTo>
                    <a:pt x="1036" y="870"/>
                    <a:pt x="882" y="1024"/>
                    <a:pt x="679" y="1024"/>
                  </a:cubicBezTo>
                  <a:cubicBezTo>
                    <a:pt x="489" y="1024"/>
                    <a:pt x="322" y="858"/>
                    <a:pt x="322" y="667"/>
                  </a:cubicBezTo>
                  <a:cubicBezTo>
                    <a:pt x="322" y="477"/>
                    <a:pt x="489" y="310"/>
                    <a:pt x="679" y="310"/>
                  </a:cubicBezTo>
                  <a:close/>
                  <a:moveTo>
                    <a:pt x="679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1080579" y="3167794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10"/>
                  </a:moveTo>
                  <a:cubicBezTo>
                    <a:pt x="882" y="310"/>
                    <a:pt x="1048" y="477"/>
                    <a:pt x="1048" y="667"/>
                  </a:cubicBezTo>
                  <a:cubicBezTo>
                    <a:pt x="1048" y="870"/>
                    <a:pt x="882" y="1024"/>
                    <a:pt x="691" y="1024"/>
                  </a:cubicBezTo>
                  <a:cubicBezTo>
                    <a:pt x="489" y="1024"/>
                    <a:pt x="334" y="858"/>
                    <a:pt x="334" y="667"/>
                  </a:cubicBezTo>
                  <a:cubicBezTo>
                    <a:pt x="334" y="477"/>
                    <a:pt x="489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879350" y="3184473"/>
              <a:ext cx="187988" cy="10249"/>
            </a:xfrm>
            <a:custGeom>
              <a:rect b="b" l="l" r="r" t="t"/>
              <a:pathLst>
                <a:path extrusionOk="0" h="322" w="5906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48"/>
                    <a:pt x="5834" y="0"/>
                    <a:pt x="5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879350" y="3083285"/>
              <a:ext cx="25432" cy="10631"/>
            </a:xfrm>
            <a:custGeom>
              <a:rect b="b" l="l" r="r" t="t"/>
              <a:pathLst>
                <a:path extrusionOk="0" h="334" w="799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643" y="334"/>
                  </a:lnTo>
                  <a:cubicBezTo>
                    <a:pt x="727" y="334"/>
                    <a:pt x="798" y="262"/>
                    <a:pt x="798" y="167"/>
                  </a:cubicBezTo>
                  <a:cubicBezTo>
                    <a:pt x="798" y="84"/>
                    <a:pt x="727" y="0"/>
                    <a:pt x="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8" name="Google Shape;638;p27"/>
          <p:cNvSpPr txBox="1"/>
          <p:nvPr>
            <p:ph type="ctrTitle"/>
          </p:nvPr>
        </p:nvSpPr>
        <p:spPr>
          <a:xfrm>
            <a:off x="985175" y="3396800"/>
            <a:ext cx="2481300" cy="10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NoSQL Data Models</a:t>
            </a:r>
            <a:endParaRPr sz="3000"/>
          </a:p>
        </p:txBody>
      </p:sp>
      <p:sp>
        <p:nvSpPr>
          <p:cNvPr id="639" name="Google Shape;639;p27"/>
          <p:cNvSpPr txBox="1"/>
          <p:nvPr>
            <p:ph idx="2" type="subTitle"/>
          </p:nvPr>
        </p:nvSpPr>
        <p:spPr>
          <a:xfrm>
            <a:off x="985175" y="4233850"/>
            <a:ext cx="20424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3 </a:t>
            </a:r>
            <a:r>
              <a:rPr lang="en" sz="2300"/>
              <a:t>examples</a:t>
            </a:r>
            <a:endParaRPr sz="2300"/>
          </a:p>
        </p:txBody>
      </p:sp>
      <p:sp>
        <p:nvSpPr>
          <p:cNvPr id="640" name="Google Shape;640;p27"/>
          <p:cNvSpPr txBox="1"/>
          <p:nvPr>
            <p:ph idx="4" type="ctrTitle"/>
          </p:nvPr>
        </p:nvSpPr>
        <p:spPr>
          <a:xfrm>
            <a:off x="3704700" y="3396800"/>
            <a:ext cx="2722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B3C3C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Benchmarking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8"/>
          <p:cNvSpPr txBox="1"/>
          <p:nvPr>
            <p:ph idx="3" type="title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46" name="Google Shape;646;p28"/>
          <p:cNvSpPr txBox="1"/>
          <p:nvPr>
            <p:ph idx="6" type="title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8195"/>
                </a:solidFill>
              </a:rPr>
              <a:t>02</a:t>
            </a:r>
            <a:endParaRPr>
              <a:solidFill>
                <a:srgbClr val="5F8195"/>
              </a:solidFill>
            </a:endParaRPr>
          </a:p>
        </p:txBody>
      </p:sp>
      <p:sp>
        <p:nvSpPr>
          <p:cNvPr id="647" name="Google Shape;647;p28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Table of Contents</a:t>
            </a:r>
            <a:endParaRPr sz="3600" u="sng"/>
          </a:p>
        </p:txBody>
      </p:sp>
      <p:sp>
        <p:nvSpPr>
          <p:cNvPr id="648" name="Google Shape;648;p28"/>
          <p:cNvSpPr txBox="1"/>
          <p:nvPr>
            <p:ph idx="9" type="title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8195"/>
                </a:solidFill>
              </a:rPr>
              <a:t>03</a:t>
            </a:r>
            <a:endParaRPr>
              <a:solidFill>
                <a:srgbClr val="5F8195"/>
              </a:solidFill>
            </a:endParaRPr>
          </a:p>
        </p:txBody>
      </p:sp>
      <p:sp>
        <p:nvSpPr>
          <p:cNvPr id="649" name="Google Shape;649;p28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8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rgbClr val="5F81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8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rgbClr val="5F81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2" name="Google Shape;652;p28"/>
          <p:cNvCxnSpPr>
            <a:stCxn id="649" idx="1"/>
            <a:endCxn id="645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28"/>
          <p:cNvCxnSpPr>
            <a:stCxn id="650" idx="1"/>
            <a:endCxn id="646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28"/>
          <p:cNvCxnSpPr>
            <a:stCxn id="651" idx="1"/>
            <a:endCxn id="648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5" name="Google Shape;655;p28"/>
          <p:cNvSpPr/>
          <p:nvPr/>
        </p:nvSpPr>
        <p:spPr>
          <a:xfrm>
            <a:off x="22760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8"/>
          <p:cNvSpPr/>
          <p:nvPr/>
        </p:nvSpPr>
        <p:spPr>
          <a:xfrm>
            <a:off x="74898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7" name="Google Shape;657;p28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658" name="Google Shape;658;p28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28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665" name="Google Shape;665;p28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9" name="Google Shape;66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28"/>
          <p:cNvGrpSpPr/>
          <p:nvPr/>
        </p:nvGrpSpPr>
        <p:grpSpPr>
          <a:xfrm>
            <a:off x="1360994" y="1716778"/>
            <a:ext cx="548714" cy="516051"/>
            <a:chOff x="849016" y="2903255"/>
            <a:chExt cx="356655" cy="335425"/>
          </a:xfrm>
        </p:grpSpPr>
        <p:sp>
          <p:nvSpPr>
            <p:cNvPr id="671" name="Google Shape;671;p28"/>
            <p:cNvSpPr/>
            <p:nvPr/>
          </p:nvSpPr>
          <p:spPr>
            <a:xfrm>
              <a:off x="849016" y="2903255"/>
              <a:ext cx="356655" cy="335425"/>
            </a:xfrm>
            <a:custGeom>
              <a:rect b="b" l="l" r="r" t="t"/>
              <a:pathLst>
                <a:path extrusionOk="0" h="10538" w="11205">
                  <a:moveTo>
                    <a:pt x="9835" y="3192"/>
                  </a:moveTo>
                  <a:lnTo>
                    <a:pt x="9835" y="3680"/>
                  </a:lnTo>
                  <a:lnTo>
                    <a:pt x="2692" y="3680"/>
                  </a:lnTo>
                  <a:cubicBezTo>
                    <a:pt x="2608" y="3680"/>
                    <a:pt x="2525" y="3751"/>
                    <a:pt x="2525" y="3847"/>
                  </a:cubicBezTo>
                  <a:cubicBezTo>
                    <a:pt x="2525" y="3930"/>
                    <a:pt x="2608" y="4013"/>
                    <a:pt x="2692" y="4013"/>
                  </a:cubicBezTo>
                  <a:lnTo>
                    <a:pt x="10824" y="4013"/>
                  </a:lnTo>
                  <a:cubicBezTo>
                    <a:pt x="10847" y="4013"/>
                    <a:pt x="10883" y="4037"/>
                    <a:pt x="10883" y="4073"/>
                  </a:cubicBezTo>
                  <a:lnTo>
                    <a:pt x="10883" y="6478"/>
                  </a:lnTo>
                  <a:cubicBezTo>
                    <a:pt x="10883" y="6514"/>
                    <a:pt x="10847" y="6537"/>
                    <a:pt x="10824" y="6537"/>
                  </a:cubicBezTo>
                  <a:lnTo>
                    <a:pt x="382" y="6537"/>
                  </a:lnTo>
                  <a:cubicBezTo>
                    <a:pt x="358" y="6537"/>
                    <a:pt x="322" y="6502"/>
                    <a:pt x="322" y="6478"/>
                  </a:cubicBezTo>
                  <a:lnTo>
                    <a:pt x="322" y="4073"/>
                  </a:lnTo>
                  <a:cubicBezTo>
                    <a:pt x="322" y="4037"/>
                    <a:pt x="358" y="4013"/>
                    <a:pt x="382" y="4013"/>
                  </a:cubicBezTo>
                  <a:lnTo>
                    <a:pt x="2025" y="4013"/>
                  </a:lnTo>
                  <a:cubicBezTo>
                    <a:pt x="2108" y="4013"/>
                    <a:pt x="2192" y="3930"/>
                    <a:pt x="2192" y="3847"/>
                  </a:cubicBezTo>
                  <a:cubicBezTo>
                    <a:pt x="2192" y="3751"/>
                    <a:pt x="2108" y="3680"/>
                    <a:pt x="2025" y="3680"/>
                  </a:cubicBezTo>
                  <a:lnTo>
                    <a:pt x="1394" y="3680"/>
                  </a:lnTo>
                  <a:lnTo>
                    <a:pt x="1394" y="3192"/>
                  </a:lnTo>
                  <a:close/>
                  <a:moveTo>
                    <a:pt x="9824" y="6871"/>
                  </a:moveTo>
                  <a:lnTo>
                    <a:pt x="9824" y="7359"/>
                  </a:lnTo>
                  <a:lnTo>
                    <a:pt x="1382" y="7359"/>
                  </a:lnTo>
                  <a:lnTo>
                    <a:pt x="1382" y="6871"/>
                  </a:lnTo>
                  <a:close/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lnTo>
                    <a:pt x="1" y="2799"/>
                  </a:lnTo>
                  <a:cubicBezTo>
                    <a:pt x="1" y="3013"/>
                    <a:pt x="179" y="3192"/>
                    <a:pt x="382" y="3192"/>
                  </a:cubicBezTo>
                  <a:lnTo>
                    <a:pt x="1061" y="3192"/>
                  </a:lnTo>
                  <a:lnTo>
                    <a:pt x="1061" y="3680"/>
                  </a:lnTo>
                  <a:lnTo>
                    <a:pt x="382" y="3680"/>
                  </a:lnTo>
                  <a:cubicBezTo>
                    <a:pt x="179" y="3680"/>
                    <a:pt x="1" y="3859"/>
                    <a:pt x="1" y="4073"/>
                  </a:cubicBezTo>
                  <a:lnTo>
                    <a:pt x="1" y="6478"/>
                  </a:lnTo>
                  <a:cubicBezTo>
                    <a:pt x="1" y="6692"/>
                    <a:pt x="179" y="6871"/>
                    <a:pt x="382" y="6871"/>
                  </a:cubicBezTo>
                  <a:lnTo>
                    <a:pt x="1061" y="6871"/>
                  </a:lnTo>
                  <a:lnTo>
                    <a:pt x="1061" y="7359"/>
                  </a:lnTo>
                  <a:lnTo>
                    <a:pt x="382" y="7359"/>
                  </a:lnTo>
                  <a:cubicBezTo>
                    <a:pt x="179" y="7359"/>
                    <a:pt x="1" y="7538"/>
                    <a:pt x="1" y="7740"/>
                  </a:cubicBezTo>
                  <a:lnTo>
                    <a:pt x="1" y="10157"/>
                  </a:lnTo>
                  <a:cubicBezTo>
                    <a:pt x="1" y="10359"/>
                    <a:pt x="179" y="10538"/>
                    <a:pt x="382" y="10538"/>
                  </a:cubicBezTo>
                  <a:lnTo>
                    <a:pt x="5002" y="10538"/>
                  </a:lnTo>
                  <a:cubicBezTo>
                    <a:pt x="5085" y="10538"/>
                    <a:pt x="5168" y="10466"/>
                    <a:pt x="5168" y="10383"/>
                  </a:cubicBezTo>
                  <a:cubicBezTo>
                    <a:pt x="5168" y="10288"/>
                    <a:pt x="5085" y="10216"/>
                    <a:pt x="5002" y="10216"/>
                  </a:cubicBezTo>
                  <a:lnTo>
                    <a:pt x="382" y="10216"/>
                  </a:lnTo>
                  <a:cubicBezTo>
                    <a:pt x="358" y="10216"/>
                    <a:pt x="322" y="10181"/>
                    <a:pt x="322" y="10157"/>
                  </a:cubicBezTo>
                  <a:lnTo>
                    <a:pt x="322" y="7740"/>
                  </a:lnTo>
                  <a:cubicBezTo>
                    <a:pt x="322" y="7716"/>
                    <a:pt x="358" y="7680"/>
                    <a:pt x="382" y="7680"/>
                  </a:cubicBezTo>
                  <a:lnTo>
                    <a:pt x="10824" y="7680"/>
                  </a:lnTo>
                  <a:cubicBezTo>
                    <a:pt x="10847" y="7680"/>
                    <a:pt x="10883" y="7716"/>
                    <a:pt x="10883" y="7740"/>
                  </a:cubicBezTo>
                  <a:lnTo>
                    <a:pt x="10883" y="10157"/>
                  </a:lnTo>
                  <a:cubicBezTo>
                    <a:pt x="10883" y="10181"/>
                    <a:pt x="10847" y="10216"/>
                    <a:pt x="10824" y="10216"/>
                  </a:cubicBezTo>
                  <a:lnTo>
                    <a:pt x="5716" y="10216"/>
                  </a:lnTo>
                  <a:cubicBezTo>
                    <a:pt x="5621" y="10216"/>
                    <a:pt x="5549" y="10288"/>
                    <a:pt x="5549" y="10383"/>
                  </a:cubicBezTo>
                  <a:cubicBezTo>
                    <a:pt x="5549" y="10466"/>
                    <a:pt x="5621" y="10538"/>
                    <a:pt x="5716" y="10538"/>
                  </a:cubicBezTo>
                  <a:lnTo>
                    <a:pt x="10824" y="10538"/>
                  </a:lnTo>
                  <a:cubicBezTo>
                    <a:pt x="11026" y="10538"/>
                    <a:pt x="11205" y="10359"/>
                    <a:pt x="11205" y="10157"/>
                  </a:cubicBezTo>
                  <a:lnTo>
                    <a:pt x="11205" y="7740"/>
                  </a:lnTo>
                  <a:cubicBezTo>
                    <a:pt x="11205" y="7538"/>
                    <a:pt x="11026" y="7359"/>
                    <a:pt x="10824" y="7359"/>
                  </a:cubicBezTo>
                  <a:lnTo>
                    <a:pt x="10145" y="7359"/>
                  </a:lnTo>
                  <a:lnTo>
                    <a:pt x="10145" y="6871"/>
                  </a:lnTo>
                  <a:lnTo>
                    <a:pt x="10824" y="6871"/>
                  </a:lnTo>
                  <a:cubicBezTo>
                    <a:pt x="11026" y="6871"/>
                    <a:pt x="11205" y="6692"/>
                    <a:pt x="11205" y="6478"/>
                  </a:cubicBezTo>
                  <a:lnTo>
                    <a:pt x="11205" y="4073"/>
                  </a:lnTo>
                  <a:cubicBezTo>
                    <a:pt x="11205" y="3859"/>
                    <a:pt x="11026" y="3680"/>
                    <a:pt x="10824" y="3680"/>
                  </a:cubicBezTo>
                  <a:lnTo>
                    <a:pt x="10145" y="3680"/>
                  </a:lnTo>
                  <a:lnTo>
                    <a:pt x="10145" y="3192"/>
                  </a:lnTo>
                  <a:lnTo>
                    <a:pt x="10824" y="3192"/>
                  </a:lnTo>
                  <a:cubicBezTo>
                    <a:pt x="11026" y="3192"/>
                    <a:pt x="11205" y="3013"/>
                    <a:pt x="11205" y="2799"/>
                  </a:cubicBezTo>
                  <a:lnTo>
                    <a:pt x="11205" y="394"/>
                  </a:lnTo>
                  <a:cubicBezTo>
                    <a:pt x="11205" y="180"/>
                    <a:pt x="11026" y="1"/>
                    <a:pt x="10824" y="1"/>
                  </a:cubicBezTo>
                  <a:lnTo>
                    <a:pt x="9716" y="1"/>
                  </a:lnTo>
                  <a:cubicBezTo>
                    <a:pt x="9633" y="1"/>
                    <a:pt x="9550" y="72"/>
                    <a:pt x="9550" y="168"/>
                  </a:cubicBezTo>
                  <a:cubicBezTo>
                    <a:pt x="9550" y="251"/>
                    <a:pt x="9633" y="334"/>
                    <a:pt x="9716" y="334"/>
                  </a:cubicBezTo>
                  <a:lnTo>
                    <a:pt x="10824" y="334"/>
                  </a:lnTo>
                  <a:cubicBezTo>
                    <a:pt x="10847" y="334"/>
                    <a:pt x="10883" y="358"/>
                    <a:pt x="10883" y="394"/>
                  </a:cubicBezTo>
                  <a:lnTo>
                    <a:pt x="10883" y="2799"/>
                  </a:lnTo>
                  <a:cubicBezTo>
                    <a:pt x="10883" y="2835"/>
                    <a:pt x="10847" y="2858"/>
                    <a:pt x="10824" y="2858"/>
                  </a:cubicBezTo>
                  <a:lnTo>
                    <a:pt x="382" y="2858"/>
                  </a:lnTo>
                  <a:cubicBezTo>
                    <a:pt x="358" y="2858"/>
                    <a:pt x="322" y="2835"/>
                    <a:pt x="322" y="2799"/>
                  </a:cubicBezTo>
                  <a:lnTo>
                    <a:pt x="322" y="394"/>
                  </a:lnTo>
                  <a:cubicBezTo>
                    <a:pt x="322" y="358"/>
                    <a:pt x="358" y="334"/>
                    <a:pt x="382" y="334"/>
                  </a:cubicBezTo>
                  <a:lnTo>
                    <a:pt x="9062" y="334"/>
                  </a:lnTo>
                  <a:cubicBezTo>
                    <a:pt x="9157" y="334"/>
                    <a:pt x="9228" y="251"/>
                    <a:pt x="9228" y="168"/>
                  </a:cubicBezTo>
                  <a:cubicBezTo>
                    <a:pt x="9228" y="72"/>
                    <a:pt x="9157" y="1"/>
                    <a:pt x="90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1137046" y="2932825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70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1080579" y="2932825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70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879350" y="2949122"/>
              <a:ext cx="187988" cy="10631"/>
            </a:xfrm>
            <a:custGeom>
              <a:rect b="b" l="l" r="r" t="t"/>
              <a:pathLst>
                <a:path extrusionOk="0" h="334" w="5906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739" y="334"/>
                  </a:lnTo>
                  <a:cubicBezTo>
                    <a:pt x="5834" y="334"/>
                    <a:pt x="5906" y="263"/>
                    <a:pt x="5906" y="167"/>
                  </a:cubicBezTo>
                  <a:cubicBezTo>
                    <a:pt x="5906" y="84"/>
                    <a:pt x="5834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1137046" y="3050309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82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1080579" y="3050309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82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879350" y="3066988"/>
              <a:ext cx="187988" cy="10249"/>
            </a:xfrm>
            <a:custGeom>
              <a:rect b="b" l="l" r="r" t="t"/>
              <a:pathLst>
                <a:path extrusionOk="0" h="322" w="5906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72"/>
                    <a:pt x="5834" y="0"/>
                    <a:pt x="5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1137046" y="3167794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10"/>
                  </a:moveTo>
                  <a:cubicBezTo>
                    <a:pt x="882" y="310"/>
                    <a:pt x="1036" y="477"/>
                    <a:pt x="1036" y="667"/>
                  </a:cubicBezTo>
                  <a:cubicBezTo>
                    <a:pt x="1036" y="870"/>
                    <a:pt x="882" y="1024"/>
                    <a:pt x="679" y="1024"/>
                  </a:cubicBezTo>
                  <a:cubicBezTo>
                    <a:pt x="489" y="1024"/>
                    <a:pt x="322" y="858"/>
                    <a:pt x="322" y="667"/>
                  </a:cubicBezTo>
                  <a:cubicBezTo>
                    <a:pt x="322" y="477"/>
                    <a:pt x="489" y="310"/>
                    <a:pt x="679" y="310"/>
                  </a:cubicBezTo>
                  <a:close/>
                  <a:moveTo>
                    <a:pt x="679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1080579" y="3167794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10"/>
                  </a:moveTo>
                  <a:cubicBezTo>
                    <a:pt x="882" y="310"/>
                    <a:pt x="1048" y="477"/>
                    <a:pt x="1048" y="667"/>
                  </a:cubicBezTo>
                  <a:cubicBezTo>
                    <a:pt x="1048" y="870"/>
                    <a:pt x="882" y="1024"/>
                    <a:pt x="691" y="1024"/>
                  </a:cubicBezTo>
                  <a:cubicBezTo>
                    <a:pt x="489" y="1024"/>
                    <a:pt x="334" y="858"/>
                    <a:pt x="334" y="667"/>
                  </a:cubicBezTo>
                  <a:cubicBezTo>
                    <a:pt x="334" y="477"/>
                    <a:pt x="489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879350" y="3184473"/>
              <a:ext cx="187988" cy="10249"/>
            </a:xfrm>
            <a:custGeom>
              <a:rect b="b" l="l" r="r" t="t"/>
              <a:pathLst>
                <a:path extrusionOk="0" h="322" w="5906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48"/>
                    <a:pt x="5834" y="0"/>
                    <a:pt x="5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879350" y="3083285"/>
              <a:ext cx="25432" cy="10631"/>
            </a:xfrm>
            <a:custGeom>
              <a:rect b="b" l="l" r="r" t="t"/>
              <a:pathLst>
                <a:path extrusionOk="0" h="334" w="799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643" y="334"/>
                  </a:lnTo>
                  <a:cubicBezTo>
                    <a:pt x="727" y="334"/>
                    <a:pt x="798" y="262"/>
                    <a:pt x="798" y="167"/>
                  </a:cubicBezTo>
                  <a:cubicBezTo>
                    <a:pt x="798" y="84"/>
                    <a:pt x="727" y="0"/>
                    <a:pt x="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2" name="Google Shape;682;p28"/>
          <p:cNvSpPr txBox="1"/>
          <p:nvPr>
            <p:ph idx="13" type="ctrTitle"/>
          </p:nvPr>
        </p:nvSpPr>
        <p:spPr>
          <a:xfrm>
            <a:off x="6416696" y="335827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3C3CE"/>
                </a:solidFill>
              </a:rPr>
              <a:t>Results</a:t>
            </a:r>
            <a:endParaRPr sz="3000">
              <a:solidFill>
                <a:srgbClr val="B3C3CE"/>
              </a:solidFill>
            </a:endParaRPr>
          </a:p>
        </p:txBody>
      </p:sp>
      <p:sp>
        <p:nvSpPr>
          <p:cNvPr id="683" name="Google Shape;683;p28"/>
          <p:cNvSpPr txBox="1"/>
          <p:nvPr>
            <p:ph idx="1" type="subTitle"/>
          </p:nvPr>
        </p:nvSpPr>
        <p:spPr>
          <a:xfrm>
            <a:off x="6416700" y="3791150"/>
            <a:ext cx="21402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3C3CE"/>
                </a:solidFill>
              </a:rPr>
              <a:t>Interpretation</a:t>
            </a:r>
            <a:endParaRPr sz="2300">
              <a:solidFill>
                <a:srgbClr val="B3C3CE"/>
              </a:solidFill>
            </a:endParaRPr>
          </a:p>
        </p:txBody>
      </p:sp>
      <p:sp>
        <p:nvSpPr>
          <p:cNvPr id="684" name="Google Shape;684;p28"/>
          <p:cNvSpPr txBox="1"/>
          <p:nvPr>
            <p:ph idx="4" type="ctrTitle"/>
          </p:nvPr>
        </p:nvSpPr>
        <p:spPr>
          <a:xfrm>
            <a:off x="3704700" y="3396800"/>
            <a:ext cx="2722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B3C3C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3C3CE"/>
                </a:solidFill>
              </a:rPr>
              <a:t>Benchmarking</a:t>
            </a:r>
            <a:endParaRPr sz="3000">
              <a:solidFill>
                <a:srgbClr val="B3C3CE"/>
              </a:solidFill>
            </a:endParaRPr>
          </a:p>
        </p:txBody>
      </p:sp>
      <p:sp>
        <p:nvSpPr>
          <p:cNvPr id="685" name="Google Shape;685;p28"/>
          <p:cNvSpPr txBox="1"/>
          <p:nvPr>
            <p:ph type="ctrTitle"/>
          </p:nvPr>
        </p:nvSpPr>
        <p:spPr>
          <a:xfrm>
            <a:off x="985175" y="3396800"/>
            <a:ext cx="2481300" cy="10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NoSQL Data Models</a:t>
            </a:r>
            <a:endParaRPr sz="3000"/>
          </a:p>
        </p:txBody>
      </p:sp>
      <p:sp>
        <p:nvSpPr>
          <p:cNvPr id="686" name="Google Shape;686;p28"/>
          <p:cNvSpPr txBox="1"/>
          <p:nvPr>
            <p:ph idx="2" type="subTitle"/>
          </p:nvPr>
        </p:nvSpPr>
        <p:spPr>
          <a:xfrm>
            <a:off x="985175" y="4233850"/>
            <a:ext cx="20424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3 </a:t>
            </a:r>
            <a:r>
              <a:rPr lang="en" sz="2300"/>
              <a:t>examples</a:t>
            </a:r>
            <a:endParaRPr sz="2300"/>
          </a:p>
        </p:txBody>
      </p:sp>
      <p:sp>
        <p:nvSpPr>
          <p:cNvPr id="687" name="Google Shape;687;p28"/>
          <p:cNvSpPr txBox="1"/>
          <p:nvPr>
            <p:ph idx="5" type="subTitle"/>
          </p:nvPr>
        </p:nvSpPr>
        <p:spPr>
          <a:xfrm>
            <a:off x="3704700" y="3829675"/>
            <a:ext cx="25134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3C3CE"/>
                </a:solidFill>
              </a:rPr>
              <a:t>Methodology</a:t>
            </a:r>
            <a:endParaRPr sz="2300">
              <a:solidFill>
                <a:srgbClr val="B3C3CE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9"/>
          <p:cNvSpPr txBox="1"/>
          <p:nvPr>
            <p:ph idx="2" type="ctrTitle"/>
          </p:nvPr>
        </p:nvSpPr>
        <p:spPr>
          <a:xfrm>
            <a:off x="3477709" y="962650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GRAPH</a:t>
            </a:r>
            <a:endParaRPr sz="3000"/>
          </a:p>
        </p:txBody>
      </p:sp>
      <p:sp>
        <p:nvSpPr>
          <p:cNvPr id="693" name="Google Shape;693;p29"/>
          <p:cNvSpPr txBox="1"/>
          <p:nvPr>
            <p:ph type="ctrTitle"/>
          </p:nvPr>
        </p:nvSpPr>
        <p:spPr>
          <a:xfrm>
            <a:off x="836330" y="962650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DOCUMENT</a:t>
            </a:r>
            <a:endParaRPr sz="3000"/>
          </a:p>
        </p:txBody>
      </p:sp>
      <p:sp>
        <p:nvSpPr>
          <p:cNvPr id="694" name="Google Shape;694;p29"/>
          <p:cNvSpPr txBox="1"/>
          <p:nvPr>
            <p:ph idx="1" type="subTitle"/>
          </p:nvPr>
        </p:nvSpPr>
        <p:spPr>
          <a:xfrm>
            <a:off x="836325" y="2134600"/>
            <a:ext cx="2536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Documents with various structure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9"/>
          <p:cNvSpPr txBox="1"/>
          <p:nvPr>
            <p:ph idx="3" type="subTitle"/>
          </p:nvPr>
        </p:nvSpPr>
        <p:spPr>
          <a:xfrm>
            <a:off x="3474725" y="2134600"/>
            <a:ext cx="25362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Graph with nodes and edges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9"/>
          <p:cNvSpPr txBox="1"/>
          <p:nvPr>
            <p:ph idx="4" type="ctrTitle"/>
          </p:nvPr>
        </p:nvSpPr>
        <p:spPr>
          <a:xfrm>
            <a:off x="6464808" y="962650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KEY-VALUE</a:t>
            </a:r>
            <a:endParaRPr sz="3000"/>
          </a:p>
        </p:txBody>
      </p:sp>
      <p:sp>
        <p:nvSpPr>
          <p:cNvPr id="697" name="Google Shape;697;p29"/>
          <p:cNvSpPr txBox="1"/>
          <p:nvPr>
            <p:ph idx="5" type="subTitle"/>
          </p:nvPr>
        </p:nvSpPr>
        <p:spPr>
          <a:xfrm>
            <a:off x="6468010" y="2133600"/>
            <a:ext cx="2315100" cy="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Unique keys with values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9" name="Google Shape;699;p29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NoSQL Data Models</a:t>
            </a:r>
            <a:endParaRPr sz="3600" u="sng"/>
          </a:p>
        </p:txBody>
      </p:sp>
      <p:grpSp>
        <p:nvGrpSpPr>
          <p:cNvPr id="700" name="Google Shape;700;p29"/>
          <p:cNvGrpSpPr/>
          <p:nvPr/>
        </p:nvGrpSpPr>
        <p:grpSpPr>
          <a:xfrm>
            <a:off x="6579185" y="1515250"/>
            <a:ext cx="1505700" cy="577800"/>
            <a:chOff x="6598625" y="1515250"/>
            <a:chExt cx="1505700" cy="577800"/>
          </a:xfrm>
        </p:grpSpPr>
        <p:sp>
          <p:nvSpPr>
            <p:cNvPr id="701" name="Google Shape;701;p29"/>
            <p:cNvSpPr/>
            <p:nvPr/>
          </p:nvSpPr>
          <p:spPr>
            <a:xfrm>
              <a:off x="6598625" y="1515250"/>
              <a:ext cx="1505700" cy="577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02" name="Google Shape;702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83925" y="1580679"/>
              <a:ext cx="1338001" cy="44694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3" name="Google Shape;703;p29"/>
          <p:cNvGrpSpPr/>
          <p:nvPr/>
        </p:nvGrpSpPr>
        <p:grpSpPr>
          <a:xfrm>
            <a:off x="3550861" y="1515250"/>
            <a:ext cx="1338000" cy="577800"/>
            <a:chOff x="3480863" y="1515250"/>
            <a:chExt cx="1338000" cy="577800"/>
          </a:xfrm>
        </p:grpSpPr>
        <p:sp>
          <p:nvSpPr>
            <p:cNvPr id="704" name="Google Shape;704;p29"/>
            <p:cNvSpPr/>
            <p:nvPr/>
          </p:nvSpPr>
          <p:spPr>
            <a:xfrm>
              <a:off x="3480863" y="1515250"/>
              <a:ext cx="1338000" cy="577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05" name="Google Shape;705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11949" y="1556954"/>
              <a:ext cx="1083937" cy="49439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6" name="Google Shape;706;p29"/>
          <p:cNvGrpSpPr/>
          <p:nvPr/>
        </p:nvGrpSpPr>
        <p:grpSpPr>
          <a:xfrm>
            <a:off x="912075" y="1515250"/>
            <a:ext cx="1729800" cy="577800"/>
            <a:chOff x="858975" y="1515250"/>
            <a:chExt cx="1729800" cy="577800"/>
          </a:xfrm>
        </p:grpSpPr>
        <p:sp>
          <p:nvSpPr>
            <p:cNvPr id="707" name="Google Shape;707;p29"/>
            <p:cNvSpPr/>
            <p:nvPr/>
          </p:nvSpPr>
          <p:spPr>
            <a:xfrm>
              <a:off x="858975" y="1515250"/>
              <a:ext cx="1729800" cy="577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08" name="Google Shape;708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93725" y="1607349"/>
              <a:ext cx="1460306" cy="393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9" name="Google Shape;709;p29"/>
          <p:cNvSpPr txBox="1"/>
          <p:nvPr/>
        </p:nvSpPr>
        <p:spPr>
          <a:xfrm>
            <a:off x="836325" y="3172275"/>
            <a:ext cx="25362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Flexible, adaptable, scalable, easy requests</a:t>
            </a:r>
            <a:endParaRPr sz="2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10" name="Google Shape;710;p29"/>
          <p:cNvSpPr txBox="1"/>
          <p:nvPr/>
        </p:nvSpPr>
        <p:spPr>
          <a:xfrm>
            <a:off x="3474720" y="3172275"/>
            <a:ext cx="28845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Flexible, performant, simple queries, visualization of data</a:t>
            </a:r>
            <a:endParaRPr sz="2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11" name="Google Shape;711;p29"/>
          <p:cNvSpPr txBox="1"/>
          <p:nvPr/>
        </p:nvSpPr>
        <p:spPr>
          <a:xfrm>
            <a:off x="6440125" y="3160775"/>
            <a:ext cx="23151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Flexible, </a:t>
            </a:r>
            <a:br>
              <a:rPr lang="en" sz="2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" sz="2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simple implementation</a:t>
            </a:r>
            <a:endParaRPr sz="2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712" name="Google Shape;712;p29"/>
          <p:cNvGrpSpPr/>
          <p:nvPr/>
        </p:nvGrpSpPr>
        <p:grpSpPr>
          <a:xfrm>
            <a:off x="131584" y="2263951"/>
            <a:ext cx="475703" cy="467916"/>
            <a:chOff x="4210933" y="2926777"/>
            <a:chExt cx="280072" cy="275520"/>
          </a:xfrm>
        </p:grpSpPr>
        <p:sp>
          <p:nvSpPr>
            <p:cNvPr id="713" name="Google Shape;713;p29"/>
            <p:cNvSpPr/>
            <p:nvPr/>
          </p:nvSpPr>
          <p:spPr>
            <a:xfrm>
              <a:off x="4490623" y="2970352"/>
              <a:ext cx="32" cy="414"/>
            </a:xfrm>
            <a:custGeom>
              <a:rect b="b" l="l" r="r" t="t"/>
              <a:pathLst>
                <a:path extrusionOk="0" h="13" w="1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4489859" y="2969589"/>
              <a:ext cx="32" cy="3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4210933" y="2944952"/>
              <a:ext cx="280072" cy="257346"/>
            </a:xfrm>
            <a:custGeom>
              <a:rect b="b" l="l" r="r" t="t"/>
              <a:pathLst>
                <a:path extrusionOk="0" h="8085" w="8799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4212047" y="2926777"/>
              <a:ext cx="144826" cy="234619"/>
            </a:xfrm>
            <a:custGeom>
              <a:rect b="b" l="l" r="r" t="t"/>
              <a:pathLst>
                <a:path extrusionOk="0" h="7371" w="455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4246550" y="2996103"/>
              <a:ext cx="28074" cy="28106"/>
            </a:xfrm>
            <a:custGeom>
              <a:rect b="b" l="l" r="r" t="t"/>
              <a:pathLst>
                <a:path extrusionOk="0" h="883" w="882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4285956" y="3015456"/>
              <a:ext cx="97814" cy="8753"/>
            </a:xfrm>
            <a:custGeom>
              <a:rect b="b" l="l" r="r" t="t"/>
              <a:pathLst>
                <a:path extrusionOk="0" h="275" w="3073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4285956" y="3001800"/>
              <a:ext cx="30366" cy="8753"/>
            </a:xfrm>
            <a:custGeom>
              <a:rect b="b" l="l" r="r" t="t"/>
              <a:pathLst>
                <a:path extrusionOk="0" h="275" w="954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4246550" y="3060177"/>
              <a:ext cx="28074" cy="28074"/>
            </a:xfrm>
            <a:custGeom>
              <a:rect b="b" l="l" r="r" t="t"/>
              <a:pathLst>
                <a:path extrusionOk="0" h="882" w="882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4285956" y="3080261"/>
              <a:ext cx="97814" cy="8371"/>
            </a:xfrm>
            <a:custGeom>
              <a:rect b="b" l="l" r="r" t="t"/>
              <a:pathLst>
                <a:path extrusionOk="0" h="263" w="3073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4285956" y="3066224"/>
              <a:ext cx="30366" cy="8753"/>
            </a:xfrm>
            <a:custGeom>
              <a:rect b="b" l="l" r="r" t="t"/>
              <a:pathLst>
                <a:path extrusionOk="0" h="275" w="954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4246550" y="3124601"/>
              <a:ext cx="28074" cy="28074"/>
            </a:xfrm>
            <a:custGeom>
              <a:rect b="b" l="l" r="r" t="t"/>
              <a:pathLst>
                <a:path extrusionOk="0" h="882" w="882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4285956" y="3143921"/>
              <a:ext cx="97814" cy="8753"/>
            </a:xfrm>
            <a:custGeom>
              <a:rect b="b" l="l" r="r" t="t"/>
              <a:pathLst>
                <a:path extrusionOk="0" h="275" w="3073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4285956" y="3130266"/>
              <a:ext cx="30366" cy="8371"/>
            </a:xfrm>
            <a:custGeom>
              <a:rect b="b" l="l" r="r" t="t"/>
              <a:pathLst>
                <a:path extrusionOk="0" h="263" w="954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29"/>
          <p:cNvGrpSpPr/>
          <p:nvPr/>
        </p:nvGrpSpPr>
        <p:grpSpPr>
          <a:xfrm>
            <a:off x="131572" y="3247002"/>
            <a:ext cx="475706" cy="453404"/>
            <a:chOff x="6870193" y="2295620"/>
            <a:chExt cx="360356" cy="343462"/>
          </a:xfrm>
        </p:grpSpPr>
        <p:sp>
          <p:nvSpPr>
            <p:cNvPr id="727" name="Google Shape;727;p29"/>
            <p:cNvSpPr/>
            <p:nvPr/>
          </p:nvSpPr>
          <p:spPr>
            <a:xfrm>
              <a:off x="6870193" y="2295620"/>
              <a:ext cx="360356" cy="343462"/>
            </a:xfrm>
            <a:custGeom>
              <a:rect b="b" l="l" r="r" t="t"/>
              <a:pathLst>
                <a:path extrusionOk="0" h="10816" w="11348">
                  <a:moveTo>
                    <a:pt x="6027" y="0"/>
                  </a:moveTo>
                  <a:cubicBezTo>
                    <a:pt x="5700" y="0"/>
                    <a:pt x="5448" y="70"/>
                    <a:pt x="5430" y="76"/>
                  </a:cubicBezTo>
                  <a:cubicBezTo>
                    <a:pt x="5358" y="112"/>
                    <a:pt x="5299" y="172"/>
                    <a:pt x="5299" y="255"/>
                  </a:cubicBezTo>
                  <a:lnTo>
                    <a:pt x="5299" y="2731"/>
                  </a:lnTo>
                  <a:lnTo>
                    <a:pt x="3501" y="5017"/>
                  </a:lnTo>
                  <a:cubicBezTo>
                    <a:pt x="3441" y="4767"/>
                    <a:pt x="3215" y="4577"/>
                    <a:pt x="2929" y="4577"/>
                  </a:cubicBezTo>
                  <a:lnTo>
                    <a:pt x="584" y="4577"/>
                  </a:lnTo>
                  <a:cubicBezTo>
                    <a:pt x="274" y="4577"/>
                    <a:pt x="1" y="4827"/>
                    <a:pt x="1" y="5160"/>
                  </a:cubicBezTo>
                  <a:lnTo>
                    <a:pt x="1" y="5732"/>
                  </a:lnTo>
                  <a:cubicBezTo>
                    <a:pt x="1" y="5839"/>
                    <a:pt x="96" y="5910"/>
                    <a:pt x="179" y="5910"/>
                  </a:cubicBezTo>
                  <a:cubicBezTo>
                    <a:pt x="274" y="5910"/>
                    <a:pt x="358" y="5827"/>
                    <a:pt x="358" y="5732"/>
                  </a:cubicBezTo>
                  <a:lnTo>
                    <a:pt x="358" y="5160"/>
                  </a:lnTo>
                  <a:cubicBezTo>
                    <a:pt x="358" y="5041"/>
                    <a:pt x="453" y="4946"/>
                    <a:pt x="572" y="4946"/>
                  </a:cubicBezTo>
                  <a:lnTo>
                    <a:pt x="2918" y="4946"/>
                  </a:lnTo>
                  <a:cubicBezTo>
                    <a:pt x="3037" y="4946"/>
                    <a:pt x="3132" y="5041"/>
                    <a:pt x="3132" y="5160"/>
                  </a:cubicBezTo>
                  <a:lnTo>
                    <a:pt x="3132" y="10232"/>
                  </a:lnTo>
                  <a:cubicBezTo>
                    <a:pt x="3132" y="10351"/>
                    <a:pt x="3037" y="10435"/>
                    <a:pt x="2918" y="10435"/>
                  </a:cubicBezTo>
                  <a:lnTo>
                    <a:pt x="572" y="10435"/>
                  </a:lnTo>
                  <a:cubicBezTo>
                    <a:pt x="453" y="10435"/>
                    <a:pt x="358" y="10351"/>
                    <a:pt x="358" y="10232"/>
                  </a:cubicBezTo>
                  <a:lnTo>
                    <a:pt x="358" y="6506"/>
                  </a:lnTo>
                  <a:cubicBezTo>
                    <a:pt x="358" y="6410"/>
                    <a:pt x="274" y="6327"/>
                    <a:pt x="179" y="6327"/>
                  </a:cubicBezTo>
                  <a:cubicBezTo>
                    <a:pt x="72" y="6327"/>
                    <a:pt x="1" y="6422"/>
                    <a:pt x="1" y="6506"/>
                  </a:cubicBezTo>
                  <a:lnTo>
                    <a:pt x="1" y="10232"/>
                  </a:lnTo>
                  <a:cubicBezTo>
                    <a:pt x="1" y="10542"/>
                    <a:pt x="251" y="10816"/>
                    <a:pt x="584" y="10816"/>
                  </a:cubicBezTo>
                  <a:lnTo>
                    <a:pt x="2929" y="10816"/>
                  </a:lnTo>
                  <a:cubicBezTo>
                    <a:pt x="3251" y="10816"/>
                    <a:pt x="3513" y="10554"/>
                    <a:pt x="3513" y="10232"/>
                  </a:cubicBezTo>
                  <a:lnTo>
                    <a:pt x="3513" y="9744"/>
                  </a:lnTo>
                  <a:lnTo>
                    <a:pt x="4418" y="10185"/>
                  </a:lnTo>
                  <a:cubicBezTo>
                    <a:pt x="4453" y="10197"/>
                    <a:pt x="4477" y="10197"/>
                    <a:pt x="4513" y="10197"/>
                  </a:cubicBezTo>
                  <a:lnTo>
                    <a:pt x="8025" y="10197"/>
                  </a:lnTo>
                  <a:cubicBezTo>
                    <a:pt x="8132" y="10197"/>
                    <a:pt x="8204" y="10113"/>
                    <a:pt x="8204" y="10018"/>
                  </a:cubicBezTo>
                  <a:cubicBezTo>
                    <a:pt x="8204" y="9923"/>
                    <a:pt x="8109" y="9839"/>
                    <a:pt x="8025" y="9839"/>
                  </a:cubicBezTo>
                  <a:lnTo>
                    <a:pt x="4561" y="9839"/>
                  </a:lnTo>
                  <a:lnTo>
                    <a:pt x="3525" y="9327"/>
                  </a:lnTo>
                  <a:lnTo>
                    <a:pt x="3525" y="5589"/>
                  </a:lnTo>
                  <a:lnTo>
                    <a:pt x="5644" y="2910"/>
                  </a:lnTo>
                  <a:cubicBezTo>
                    <a:pt x="5668" y="2874"/>
                    <a:pt x="5692" y="2839"/>
                    <a:pt x="5692" y="2791"/>
                  </a:cubicBezTo>
                  <a:lnTo>
                    <a:pt x="5692" y="398"/>
                  </a:lnTo>
                  <a:cubicBezTo>
                    <a:pt x="5787" y="379"/>
                    <a:pt x="5924" y="358"/>
                    <a:pt x="6080" y="358"/>
                  </a:cubicBezTo>
                  <a:cubicBezTo>
                    <a:pt x="6313" y="358"/>
                    <a:pt x="6587" y="405"/>
                    <a:pt x="6823" y="576"/>
                  </a:cubicBezTo>
                  <a:cubicBezTo>
                    <a:pt x="7132" y="791"/>
                    <a:pt x="7275" y="1207"/>
                    <a:pt x="7275" y="1803"/>
                  </a:cubicBezTo>
                  <a:lnTo>
                    <a:pt x="7275" y="3755"/>
                  </a:lnTo>
                  <a:cubicBezTo>
                    <a:pt x="7275" y="3862"/>
                    <a:pt x="7370" y="3934"/>
                    <a:pt x="7454" y="3934"/>
                  </a:cubicBezTo>
                  <a:lnTo>
                    <a:pt x="10395" y="3934"/>
                  </a:lnTo>
                  <a:cubicBezTo>
                    <a:pt x="10716" y="3934"/>
                    <a:pt x="10990" y="4208"/>
                    <a:pt x="10990" y="4529"/>
                  </a:cubicBezTo>
                  <a:cubicBezTo>
                    <a:pt x="10990" y="4863"/>
                    <a:pt x="10716" y="5125"/>
                    <a:pt x="10395" y="5125"/>
                  </a:cubicBezTo>
                  <a:lnTo>
                    <a:pt x="8823" y="5125"/>
                  </a:lnTo>
                  <a:cubicBezTo>
                    <a:pt x="8728" y="5125"/>
                    <a:pt x="8644" y="5220"/>
                    <a:pt x="8644" y="5303"/>
                  </a:cubicBezTo>
                  <a:cubicBezTo>
                    <a:pt x="8644" y="5410"/>
                    <a:pt x="8740" y="5482"/>
                    <a:pt x="8823" y="5482"/>
                  </a:cubicBezTo>
                  <a:lnTo>
                    <a:pt x="10228" y="5482"/>
                  </a:lnTo>
                  <a:cubicBezTo>
                    <a:pt x="10538" y="5494"/>
                    <a:pt x="10788" y="5767"/>
                    <a:pt x="10788" y="6077"/>
                  </a:cubicBezTo>
                  <a:cubicBezTo>
                    <a:pt x="10788" y="6399"/>
                    <a:pt x="10526" y="6672"/>
                    <a:pt x="10192" y="6672"/>
                  </a:cubicBezTo>
                  <a:lnTo>
                    <a:pt x="8823" y="6672"/>
                  </a:lnTo>
                  <a:cubicBezTo>
                    <a:pt x="8728" y="6672"/>
                    <a:pt x="8644" y="6768"/>
                    <a:pt x="8644" y="6851"/>
                  </a:cubicBezTo>
                  <a:cubicBezTo>
                    <a:pt x="8644" y="6958"/>
                    <a:pt x="8740" y="7030"/>
                    <a:pt x="8823" y="7030"/>
                  </a:cubicBezTo>
                  <a:lnTo>
                    <a:pt x="10073" y="7030"/>
                  </a:lnTo>
                  <a:cubicBezTo>
                    <a:pt x="10371" y="7053"/>
                    <a:pt x="10597" y="7327"/>
                    <a:pt x="10597" y="7625"/>
                  </a:cubicBezTo>
                  <a:cubicBezTo>
                    <a:pt x="10597" y="7946"/>
                    <a:pt x="10335" y="8220"/>
                    <a:pt x="10002" y="8220"/>
                  </a:cubicBezTo>
                  <a:lnTo>
                    <a:pt x="8823" y="8220"/>
                  </a:lnTo>
                  <a:cubicBezTo>
                    <a:pt x="8728" y="8220"/>
                    <a:pt x="8644" y="8315"/>
                    <a:pt x="8644" y="8399"/>
                  </a:cubicBezTo>
                  <a:cubicBezTo>
                    <a:pt x="8644" y="8506"/>
                    <a:pt x="8740" y="8577"/>
                    <a:pt x="8823" y="8577"/>
                  </a:cubicBezTo>
                  <a:lnTo>
                    <a:pt x="9883" y="8577"/>
                  </a:lnTo>
                  <a:cubicBezTo>
                    <a:pt x="9895" y="8577"/>
                    <a:pt x="9918" y="8589"/>
                    <a:pt x="9918" y="8589"/>
                  </a:cubicBezTo>
                  <a:cubicBezTo>
                    <a:pt x="10192" y="8649"/>
                    <a:pt x="10407" y="8887"/>
                    <a:pt x="10407" y="9185"/>
                  </a:cubicBezTo>
                  <a:cubicBezTo>
                    <a:pt x="10407" y="9518"/>
                    <a:pt x="10133" y="9780"/>
                    <a:pt x="9811" y="9780"/>
                  </a:cubicBezTo>
                  <a:lnTo>
                    <a:pt x="8823" y="9780"/>
                  </a:lnTo>
                  <a:cubicBezTo>
                    <a:pt x="8728" y="9780"/>
                    <a:pt x="8644" y="9875"/>
                    <a:pt x="8644" y="9958"/>
                  </a:cubicBezTo>
                  <a:cubicBezTo>
                    <a:pt x="8644" y="10066"/>
                    <a:pt x="8740" y="10137"/>
                    <a:pt x="8823" y="10137"/>
                  </a:cubicBezTo>
                  <a:lnTo>
                    <a:pt x="9811" y="10137"/>
                  </a:lnTo>
                  <a:cubicBezTo>
                    <a:pt x="10347" y="10137"/>
                    <a:pt x="10776" y="9708"/>
                    <a:pt x="10776" y="9173"/>
                  </a:cubicBezTo>
                  <a:cubicBezTo>
                    <a:pt x="10776" y="8887"/>
                    <a:pt x="10657" y="8637"/>
                    <a:pt x="10466" y="8458"/>
                  </a:cubicBezTo>
                  <a:cubicBezTo>
                    <a:pt x="10764" y="8292"/>
                    <a:pt x="10966" y="7982"/>
                    <a:pt x="10966" y="7613"/>
                  </a:cubicBezTo>
                  <a:cubicBezTo>
                    <a:pt x="10966" y="7327"/>
                    <a:pt x="10847" y="7077"/>
                    <a:pt x="10657" y="6899"/>
                  </a:cubicBezTo>
                  <a:cubicBezTo>
                    <a:pt x="10954" y="6803"/>
                    <a:pt x="11145" y="6482"/>
                    <a:pt x="11145" y="6113"/>
                  </a:cubicBezTo>
                  <a:cubicBezTo>
                    <a:pt x="11145" y="5827"/>
                    <a:pt x="11026" y="5577"/>
                    <a:pt x="10835" y="5398"/>
                  </a:cubicBezTo>
                  <a:cubicBezTo>
                    <a:pt x="11133" y="5232"/>
                    <a:pt x="11347" y="4922"/>
                    <a:pt x="11347" y="4541"/>
                  </a:cubicBezTo>
                  <a:cubicBezTo>
                    <a:pt x="11347" y="4005"/>
                    <a:pt x="10907" y="3577"/>
                    <a:pt x="10371" y="3577"/>
                  </a:cubicBezTo>
                  <a:lnTo>
                    <a:pt x="7621" y="3577"/>
                  </a:lnTo>
                  <a:lnTo>
                    <a:pt x="7621" y="1827"/>
                  </a:lnTo>
                  <a:cubicBezTo>
                    <a:pt x="7621" y="1112"/>
                    <a:pt x="7418" y="588"/>
                    <a:pt x="7013" y="291"/>
                  </a:cubicBezTo>
                  <a:cubicBezTo>
                    <a:pt x="6703" y="61"/>
                    <a:pt x="6332" y="0"/>
                    <a:pt x="6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6920842" y="2577064"/>
              <a:ext cx="36709" cy="36677"/>
            </a:xfrm>
            <a:custGeom>
              <a:rect b="b" l="l" r="r" t="t"/>
              <a:pathLst>
                <a:path extrusionOk="0" h="1155" w="1156">
                  <a:moveTo>
                    <a:pt x="584" y="369"/>
                  </a:moveTo>
                  <a:cubicBezTo>
                    <a:pt x="703" y="369"/>
                    <a:pt x="787" y="464"/>
                    <a:pt x="787" y="584"/>
                  </a:cubicBezTo>
                  <a:cubicBezTo>
                    <a:pt x="787" y="703"/>
                    <a:pt x="703" y="786"/>
                    <a:pt x="584" y="786"/>
                  </a:cubicBezTo>
                  <a:cubicBezTo>
                    <a:pt x="465" y="786"/>
                    <a:pt x="370" y="703"/>
                    <a:pt x="370" y="584"/>
                  </a:cubicBezTo>
                  <a:cubicBezTo>
                    <a:pt x="370" y="464"/>
                    <a:pt x="453" y="369"/>
                    <a:pt x="584" y="369"/>
                  </a:cubicBezTo>
                  <a:close/>
                  <a:moveTo>
                    <a:pt x="584" y="0"/>
                  </a:moveTo>
                  <a:cubicBezTo>
                    <a:pt x="263" y="0"/>
                    <a:pt x="1" y="250"/>
                    <a:pt x="1" y="584"/>
                  </a:cubicBezTo>
                  <a:cubicBezTo>
                    <a:pt x="1" y="905"/>
                    <a:pt x="251" y="1155"/>
                    <a:pt x="584" y="1155"/>
                  </a:cubicBezTo>
                  <a:cubicBezTo>
                    <a:pt x="906" y="1155"/>
                    <a:pt x="1156" y="905"/>
                    <a:pt x="1156" y="584"/>
                  </a:cubicBezTo>
                  <a:cubicBezTo>
                    <a:pt x="1156" y="250"/>
                    <a:pt x="894" y="0"/>
                    <a:pt x="5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9" name="Google Shape;729;p29"/>
          <p:cNvCxnSpPr/>
          <p:nvPr/>
        </p:nvCxnSpPr>
        <p:spPr>
          <a:xfrm>
            <a:off x="295584" y="3084576"/>
            <a:ext cx="8641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29"/>
          <p:cNvCxnSpPr/>
          <p:nvPr/>
        </p:nvCxnSpPr>
        <p:spPr>
          <a:xfrm>
            <a:off x="748500" y="1174275"/>
            <a:ext cx="0" cy="3446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29"/>
          <p:cNvCxnSpPr/>
          <p:nvPr/>
        </p:nvCxnSpPr>
        <p:spPr>
          <a:xfrm>
            <a:off x="3393825" y="1170432"/>
            <a:ext cx="0" cy="3446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" name="Google Shape;732;p29"/>
          <p:cNvCxnSpPr/>
          <p:nvPr/>
        </p:nvCxnSpPr>
        <p:spPr>
          <a:xfrm>
            <a:off x="6379425" y="1174275"/>
            <a:ext cx="0" cy="3446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3" name="Google Shape;733;p29"/>
          <p:cNvSpPr txBox="1"/>
          <p:nvPr/>
        </p:nvSpPr>
        <p:spPr>
          <a:xfrm>
            <a:off x="2641875" y="1749000"/>
            <a:ext cx="4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[1]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34" name="Google Shape;734;p29"/>
          <p:cNvSpPr txBox="1"/>
          <p:nvPr/>
        </p:nvSpPr>
        <p:spPr>
          <a:xfrm>
            <a:off x="4888850" y="1749000"/>
            <a:ext cx="4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[2]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35" name="Google Shape;735;p29"/>
          <p:cNvSpPr txBox="1"/>
          <p:nvPr/>
        </p:nvSpPr>
        <p:spPr>
          <a:xfrm>
            <a:off x="8084875" y="1749000"/>
            <a:ext cx="4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[3]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0"/>
          <p:cNvSpPr txBox="1"/>
          <p:nvPr>
            <p:ph idx="3" type="title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8195"/>
                </a:solidFill>
              </a:rPr>
              <a:t>01</a:t>
            </a:r>
            <a:endParaRPr>
              <a:solidFill>
                <a:srgbClr val="5F8195"/>
              </a:solidFill>
            </a:endParaRPr>
          </a:p>
        </p:txBody>
      </p:sp>
      <p:sp>
        <p:nvSpPr>
          <p:cNvPr id="741" name="Google Shape;741;p30"/>
          <p:cNvSpPr txBox="1"/>
          <p:nvPr>
            <p:ph idx="6" type="title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42" name="Google Shape;742;p30"/>
          <p:cNvSpPr txBox="1"/>
          <p:nvPr>
            <p:ph idx="9" type="title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8195"/>
                </a:solidFill>
              </a:rPr>
              <a:t>03</a:t>
            </a:r>
            <a:endParaRPr>
              <a:solidFill>
                <a:srgbClr val="5F8195"/>
              </a:solidFill>
            </a:endParaRPr>
          </a:p>
        </p:txBody>
      </p:sp>
      <p:sp>
        <p:nvSpPr>
          <p:cNvPr id="743" name="Google Shape;743;p30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rgbClr val="5F81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30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0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rgbClr val="5F81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6" name="Google Shape;746;p30"/>
          <p:cNvCxnSpPr>
            <a:stCxn id="743" idx="1"/>
            <a:endCxn id="740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30"/>
          <p:cNvCxnSpPr>
            <a:stCxn id="744" idx="1"/>
            <a:endCxn id="741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30"/>
          <p:cNvCxnSpPr>
            <a:stCxn id="745" idx="1"/>
            <a:endCxn id="742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9" name="Google Shape;749;p30"/>
          <p:cNvSpPr/>
          <p:nvPr/>
        </p:nvSpPr>
        <p:spPr>
          <a:xfrm>
            <a:off x="22760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0"/>
          <p:cNvSpPr/>
          <p:nvPr/>
        </p:nvSpPr>
        <p:spPr>
          <a:xfrm>
            <a:off x="74898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1" name="Google Shape;751;p30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752" name="Google Shape;752;p30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30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759" name="Google Shape;759;p30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3" name="Google Shape;76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64" name="Google Shape;764;p30"/>
          <p:cNvGrpSpPr/>
          <p:nvPr/>
        </p:nvGrpSpPr>
        <p:grpSpPr>
          <a:xfrm>
            <a:off x="1360994" y="1716778"/>
            <a:ext cx="548714" cy="516051"/>
            <a:chOff x="849016" y="2903255"/>
            <a:chExt cx="356655" cy="335425"/>
          </a:xfrm>
        </p:grpSpPr>
        <p:sp>
          <p:nvSpPr>
            <p:cNvPr id="765" name="Google Shape;765;p30"/>
            <p:cNvSpPr/>
            <p:nvPr/>
          </p:nvSpPr>
          <p:spPr>
            <a:xfrm>
              <a:off x="849016" y="2903255"/>
              <a:ext cx="356655" cy="335425"/>
            </a:xfrm>
            <a:custGeom>
              <a:rect b="b" l="l" r="r" t="t"/>
              <a:pathLst>
                <a:path extrusionOk="0" h="10538" w="11205">
                  <a:moveTo>
                    <a:pt x="9835" y="3192"/>
                  </a:moveTo>
                  <a:lnTo>
                    <a:pt x="9835" y="3680"/>
                  </a:lnTo>
                  <a:lnTo>
                    <a:pt x="2692" y="3680"/>
                  </a:lnTo>
                  <a:cubicBezTo>
                    <a:pt x="2608" y="3680"/>
                    <a:pt x="2525" y="3751"/>
                    <a:pt x="2525" y="3847"/>
                  </a:cubicBezTo>
                  <a:cubicBezTo>
                    <a:pt x="2525" y="3930"/>
                    <a:pt x="2608" y="4013"/>
                    <a:pt x="2692" y="4013"/>
                  </a:cubicBezTo>
                  <a:lnTo>
                    <a:pt x="10824" y="4013"/>
                  </a:lnTo>
                  <a:cubicBezTo>
                    <a:pt x="10847" y="4013"/>
                    <a:pt x="10883" y="4037"/>
                    <a:pt x="10883" y="4073"/>
                  </a:cubicBezTo>
                  <a:lnTo>
                    <a:pt x="10883" y="6478"/>
                  </a:lnTo>
                  <a:cubicBezTo>
                    <a:pt x="10883" y="6514"/>
                    <a:pt x="10847" y="6537"/>
                    <a:pt x="10824" y="6537"/>
                  </a:cubicBezTo>
                  <a:lnTo>
                    <a:pt x="382" y="6537"/>
                  </a:lnTo>
                  <a:cubicBezTo>
                    <a:pt x="358" y="6537"/>
                    <a:pt x="322" y="6502"/>
                    <a:pt x="322" y="6478"/>
                  </a:cubicBezTo>
                  <a:lnTo>
                    <a:pt x="322" y="4073"/>
                  </a:lnTo>
                  <a:cubicBezTo>
                    <a:pt x="322" y="4037"/>
                    <a:pt x="358" y="4013"/>
                    <a:pt x="382" y="4013"/>
                  </a:cubicBezTo>
                  <a:lnTo>
                    <a:pt x="2025" y="4013"/>
                  </a:lnTo>
                  <a:cubicBezTo>
                    <a:pt x="2108" y="4013"/>
                    <a:pt x="2192" y="3930"/>
                    <a:pt x="2192" y="3847"/>
                  </a:cubicBezTo>
                  <a:cubicBezTo>
                    <a:pt x="2192" y="3751"/>
                    <a:pt x="2108" y="3680"/>
                    <a:pt x="2025" y="3680"/>
                  </a:cubicBezTo>
                  <a:lnTo>
                    <a:pt x="1394" y="3680"/>
                  </a:lnTo>
                  <a:lnTo>
                    <a:pt x="1394" y="3192"/>
                  </a:lnTo>
                  <a:close/>
                  <a:moveTo>
                    <a:pt x="9824" y="6871"/>
                  </a:moveTo>
                  <a:lnTo>
                    <a:pt x="9824" y="7359"/>
                  </a:lnTo>
                  <a:lnTo>
                    <a:pt x="1382" y="7359"/>
                  </a:lnTo>
                  <a:lnTo>
                    <a:pt x="1382" y="6871"/>
                  </a:lnTo>
                  <a:close/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lnTo>
                    <a:pt x="1" y="2799"/>
                  </a:lnTo>
                  <a:cubicBezTo>
                    <a:pt x="1" y="3013"/>
                    <a:pt x="179" y="3192"/>
                    <a:pt x="382" y="3192"/>
                  </a:cubicBezTo>
                  <a:lnTo>
                    <a:pt x="1061" y="3192"/>
                  </a:lnTo>
                  <a:lnTo>
                    <a:pt x="1061" y="3680"/>
                  </a:lnTo>
                  <a:lnTo>
                    <a:pt x="382" y="3680"/>
                  </a:lnTo>
                  <a:cubicBezTo>
                    <a:pt x="179" y="3680"/>
                    <a:pt x="1" y="3859"/>
                    <a:pt x="1" y="4073"/>
                  </a:cubicBezTo>
                  <a:lnTo>
                    <a:pt x="1" y="6478"/>
                  </a:lnTo>
                  <a:cubicBezTo>
                    <a:pt x="1" y="6692"/>
                    <a:pt x="179" y="6871"/>
                    <a:pt x="382" y="6871"/>
                  </a:cubicBezTo>
                  <a:lnTo>
                    <a:pt x="1061" y="6871"/>
                  </a:lnTo>
                  <a:lnTo>
                    <a:pt x="1061" y="7359"/>
                  </a:lnTo>
                  <a:lnTo>
                    <a:pt x="382" y="7359"/>
                  </a:lnTo>
                  <a:cubicBezTo>
                    <a:pt x="179" y="7359"/>
                    <a:pt x="1" y="7538"/>
                    <a:pt x="1" y="7740"/>
                  </a:cubicBezTo>
                  <a:lnTo>
                    <a:pt x="1" y="10157"/>
                  </a:lnTo>
                  <a:cubicBezTo>
                    <a:pt x="1" y="10359"/>
                    <a:pt x="179" y="10538"/>
                    <a:pt x="382" y="10538"/>
                  </a:cubicBezTo>
                  <a:lnTo>
                    <a:pt x="5002" y="10538"/>
                  </a:lnTo>
                  <a:cubicBezTo>
                    <a:pt x="5085" y="10538"/>
                    <a:pt x="5168" y="10466"/>
                    <a:pt x="5168" y="10383"/>
                  </a:cubicBezTo>
                  <a:cubicBezTo>
                    <a:pt x="5168" y="10288"/>
                    <a:pt x="5085" y="10216"/>
                    <a:pt x="5002" y="10216"/>
                  </a:cubicBezTo>
                  <a:lnTo>
                    <a:pt x="382" y="10216"/>
                  </a:lnTo>
                  <a:cubicBezTo>
                    <a:pt x="358" y="10216"/>
                    <a:pt x="322" y="10181"/>
                    <a:pt x="322" y="10157"/>
                  </a:cubicBezTo>
                  <a:lnTo>
                    <a:pt x="322" y="7740"/>
                  </a:lnTo>
                  <a:cubicBezTo>
                    <a:pt x="322" y="7716"/>
                    <a:pt x="358" y="7680"/>
                    <a:pt x="382" y="7680"/>
                  </a:cubicBezTo>
                  <a:lnTo>
                    <a:pt x="10824" y="7680"/>
                  </a:lnTo>
                  <a:cubicBezTo>
                    <a:pt x="10847" y="7680"/>
                    <a:pt x="10883" y="7716"/>
                    <a:pt x="10883" y="7740"/>
                  </a:cubicBezTo>
                  <a:lnTo>
                    <a:pt x="10883" y="10157"/>
                  </a:lnTo>
                  <a:cubicBezTo>
                    <a:pt x="10883" y="10181"/>
                    <a:pt x="10847" y="10216"/>
                    <a:pt x="10824" y="10216"/>
                  </a:cubicBezTo>
                  <a:lnTo>
                    <a:pt x="5716" y="10216"/>
                  </a:lnTo>
                  <a:cubicBezTo>
                    <a:pt x="5621" y="10216"/>
                    <a:pt x="5549" y="10288"/>
                    <a:pt x="5549" y="10383"/>
                  </a:cubicBezTo>
                  <a:cubicBezTo>
                    <a:pt x="5549" y="10466"/>
                    <a:pt x="5621" y="10538"/>
                    <a:pt x="5716" y="10538"/>
                  </a:cubicBezTo>
                  <a:lnTo>
                    <a:pt x="10824" y="10538"/>
                  </a:lnTo>
                  <a:cubicBezTo>
                    <a:pt x="11026" y="10538"/>
                    <a:pt x="11205" y="10359"/>
                    <a:pt x="11205" y="10157"/>
                  </a:cubicBezTo>
                  <a:lnTo>
                    <a:pt x="11205" y="7740"/>
                  </a:lnTo>
                  <a:cubicBezTo>
                    <a:pt x="11205" y="7538"/>
                    <a:pt x="11026" y="7359"/>
                    <a:pt x="10824" y="7359"/>
                  </a:cubicBezTo>
                  <a:lnTo>
                    <a:pt x="10145" y="7359"/>
                  </a:lnTo>
                  <a:lnTo>
                    <a:pt x="10145" y="6871"/>
                  </a:lnTo>
                  <a:lnTo>
                    <a:pt x="10824" y="6871"/>
                  </a:lnTo>
                  <a:cubicBezTo>
                    <a:pt x="11026" y="6871"/>
                    <a:pt x="11205" y="6692"/>
                    <a:pt x="11205" y="6478"/>
                  </a:cubicBezTo>
                  <a:lnTo>
                    <a:pt x="11205" y="4073"/>
                  </a:lnTo>
                  <a:cubicBezTo>
                    <a:pt x="11205" y="3859"/>
                    <a:pt x="11026" y="3680"/>
                    <a:pt x="10824" y="3680"/>
                  </a:cubicBezTo>
                  <a:lnTo>
                    <a:pt x="10145" y="3680"/>
                  </a:lnTo>
                  <a:lnTo>
                    <a:pt x="10145" y="3192"/>
                  </a:lnTo>
                  <a:lnTo>
                    <a:pt x="10824" y="3192"/>
                  </a:lnTo>
                  <a:cubicBezTo>
                    <a:pt x="11026" y="3192"/>
                    <a:pt x="11205" y="3013"/>
                    <a:pt x="11205" y="2799"/>
                  </a:cubicBezTo>
                  <a:lnTo>
                    <a:pt x="11205" y="394"/>
                  </a:lnTo>
                  <a:cubicBezTo>
                    <a:pt x="11205" y="180"/>
                    <a:pt x="11026" y="1"/>
                    <a:pt x="10824" y="1"/>
                  </a:cubicBezTo>
                  <a:lnTo>
                    <a:pt x="9716" y="1"/>
                  </a:lnTo>
                  <a:cubicBezTo>
                    <a:pt x="9633" y="1"/>
                    <a:pt x="9550" y="72"/>
                    <a:pt x="9550" y="168"/>
                  </a:cubicBezTo>
                  <a:cubicBezTo>
                    <a:pt x="9550" y="251"/>
                    <a:pt x="9633" y="334"/>
                    <a:pt x="9716" y="334"/>
                  </a:cubicBezTo>
                  <a:lnTo>
                    <a:pt x="10824" y="334"/>
                  </a:lnTo>
                  <a:cubicBezTo>
                    <a:pt x="10847" y="334"/>
                    <a:pt x="10883" y="358"/>
                    <a:pt x="10883" y="394"/>
                  </a:cubicBezTo>
                  <a:lnTo>
                    <a:pt x="10883" y="2799"/>
                  </a:lnTo>
                  <a:cubicBezTo>
                    <a:pt x="10883" y="2835"/>
                    <a:pt x="10847" y="2858"/>
                    <a:pt x="10824" y="2858"/>
                  </a:cubicBezTo>
                  <a:lnTo>
                    <a:pt x="382" y="2858"/>
                  </a:lnTo>
                  <a:cubicBezTo>
                    <a:pt x="358" y="2858"/>
                    <a:pt x="322" y="2835"/>
                    <a:pt x="322" y="2799"/>
                  </a:cubicBezTo>
                  <a:lnTo>
                    <a:pt x="322" y="394"/>
                  </a:lnTo>
                  <a:cubicBezTo>
                    <a:pt x="322" y="358"/>
                    <a:pt x="358" y="334"/>
                    <a:pt x="382" y="334"/>
                  </a:cubicBezTo>
                  <a:lnTo>
                    <a:pt x="9062" y="334"/>
                  </a:lnTo>
                  <a:cubicBezTo>
                    <a:pt x="9157" y="334"/>
                    <a:pt x="9228" y="251"/>
                    <a:pt x="9228" y="168"/>
                  </a:cubicBezTo>
                  <a:cubicBezTo>
                    <a:pt x="9228" y="72"/>
                    <a:pt x="9157" y="1"/>
                    <a:pt x="90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1137046" y="2932825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70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1080579" y="2932825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70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879350" y="2949122"/>
              <a:ext cx="187988" cy="10631"/>
            </a:xfrm>
            <a:custGeom>
              <a:rect b="b" l="l" r="r" t="t"/>
              <a:pathLst>
                <a:path extrusionOk="0" h="334" w="5906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739" y="334"/>
                  </a:lnTo>
                  <a:cubicBezTo>
                    <a:pt x="5834" y="334"/>
                    <a:pt x="5906" y="263"/>
                    <a:pt x="5906" y="167"/>
                  </a:cubicBezTo>
                  <a:cubicBezTo>
                    <a:pt x="5906" y="84"/>
                    <a:pt x="5834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1137046" y="3050309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82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1080579" y="3050309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82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879350" y="3066988"/>
              <a:ext cx="187988" cy="10249"/>
            </a:xfrm>
            <a:custGeom>
              <a:rect b="b" l="l" r="r" t="t"/>
              <a:pathLst>
                <a:path extrusionOk="0" h="322" w="5906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72"/>
                    <a:pt x="5834" y="0"/>
                    <a:pt x="5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1137046" y="3167794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10"/>
                  </a:moveTo>
                  <a:cubicBezTo>
                    <a:pt x="882" y="310"/>
                    <a:pt x="1036" y="477"/>
                    <a:pt x="1036" y="667"/>
                  </a:cubicBezTo>
                  <a:cubicBezTo>
                    <a:pt x="1036" y="870"/>
                    <a:pt x="882" y="1024"/>
                    <a:pt x="679" y="1024"/>
                  </a:cubicBezTo>
                  <a:cubicBezTo>
                    <a:pt x="489" y="1024"/>
                    <a:pt x="322" y="858"/>
                    <a:pt x="322" y="667"/>
                  </a:cubicBezTo>
                  <a:cubicBezTo>
                    <a:pt x="322" y="477"/>
                    <a:pt x="489" y="310"/>
                    <a:pt x="679" y="310"/>
                  </a:cubicBezTo>
                  <a:close/>
                  <a:moveTo>
                    <a:pt x="679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1080579" y="3167794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10"/>
                  </a:moveTo>
                  <a:cubicBezTo>
                    <a:pt x="882" y="310"/>
                    <a:pt x="1048" y="477"/>
                    <a:pt x="1048" y="667"/>
                  </a:cubicBezTo>
                  <a:cubicBezTo>
                    <a:pt x="1048" y="870"/>
                    <a:pt x="882" y="1024"/>
                    <a:pt x="691" y="1024"/>
                  </a:cubicBezTo>
                  <a:cubicBezTo>
                    <a:pt x="489" y="1024"/>
                    <a:pt x="334" y="858"/>
                    <a:pt x="334" y="667"/>
                  </a:cubicBezTo>
                  <a:cubicBezTo>
                    <a:pt x="334" y="477"/>
                    <a:pt x="489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879350" y="3184473"/>
              <a:ext cx="187988" cy="10249"/>
            </a:xfrm>
            <a:custGeom>
              <a:rect b="b" l="l" r="r" t="t"/>
              <a:pathLst>
                <a:path extrusionOk="0" h="322" w="5906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48"/>
                    <a:pt x="5834" y="0"/>
                    <a:pt x="5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879350" y="3083285"/>
              <a:ext cx="25432" cy="10631"/>
            </a:xfrm>
            <a:custGeom>
              <a:rect b="b" l="l" r="r" t="t"/>
              <a:pathLst>
                <a:path extrusionOk="0" h="334" w="799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643" y="334"/>
                  </a:lnTo>
                  <a:cubicBezTo>
                    <a:pt x="727" y="334"/>
                    <a:pt x="798" y="262"/>
                    <a:pt x="798" y="167"/>
                  </a:cubicBezTo>
                  <a:cubicBezTo>
                    <a:pt x="798" y="84"/>
                    <a:pt x="727" y="0"/>
                    <a:pt x="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6" name="Google Shape;776;p30"/>
          <p:cNvSpPr txBox="1"/>
          <p:nvPr>
            <p:ph idx="13" type="ctrTitle"/>
          </p:nvPr>
        </p:nvSpPr>
        <p:spPr>
          <a:xfrm>
            <a:off x="6416696" y="335827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3C3CE"/>
                </a:solidFill>
              </a:rPr>
              <a:t>Results</a:t>
            </a:r>
            <a:endParaRPr sz="3000">
              <a:solidFill>
                <a:srgbClr val="B3C3CE"/>
              </a:solidFill>
            </a:endParaRPr>
          </a:p>
        </p:txBody>
      </p:sp>
      <p:sp>
        <p:nvSpPr>
          <p:cNvPr id="777" name="Google Shape;777;p30"/>
          <p:cNvSpPr txBox="1"/>
          <p:nvPr>
            <p:ph idx="1" type="subTitle"/>
          </p:nvPr>
        </p:nvSpPr>
        <p:spPr>
          <a:xfrm>
            <a:off x="6416700" y="3791150"/>
            <a:ext cx="21402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3C3CE"/>
                </a:solidFill>
              </a:rPr>
              <a:t>Interpretation</a:t>
            </a:r>
            <a:endParaRPr sz="2300">
              <a:solidFill>
                <a:srgbClr val="B3C3CE"/>
              </a:solidFill>
            </a:endParaRPr>
          </a:p>
        </p:txBody>
      </p:sp>
      <p:sp>
        <p:nvSpPr>
          <p:cNvPr id="778" name="Google Shape;778;p30"/>
          <p:cNvSpPr txBox="1"/>
          <p:nvPr>
            <p:ph idx="4" type="ctrTitle"/>
          </p:nvPr>
        </p:nvSpPr>
        <p:spPr>
          <a:xfrm>
            <a:off x="3704701" y="3396800"/>
            <a:ext cx="231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Benchmarking</a:t>
            </a:r>
            <a:endParaRPr sz="3000"/>
          </a:p>
        </p:txBody>
      </p:sp>
      <p:sp>
        <p:nvSpPr>
          <p:cNvPr id="779" name="Google Shape;779;p30"/>
          <p:cNvSpPr txBox="1"/>
          <p:nvPr>
            <p:ph idx="5" type="subTitle"/>
          </p:nvPr>
        </p:nvSpPr>
        <p:spPr>
          <a:xfrm>
            <a:off x="3704700" y="3829675"/>
            <a:ext cx="25134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Methodology</a:t>
            </a:r>
            <a:endParaRPr sz="2300"/>
          </a:p>
        </p:txBody>
      </p:sp>
      <p:sp>
        <p:nvSpPr>
          <p:cNvPr id="780" name="Google Shape;780;p30"/>
          <p:cNvSpPr txBox="1"/>
          <p:nvPr>
            <p:ph type="ctrTitle"/>
          </p:nvPr>
        </p:nvSpPr>
        <p:spPr>
          <a:xfrm>
            <a:off x="985175" y="3396800"/>
            <a:ext cx="2481300" cy="10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3C3CE"/>
                </a:solidFill>
              </a:rPr>
              <a:t>NoSQL Data Models</a:t>
            </a:r>
            <a:endParaRPr sz="3000">
              <a:solidFill>
                <a:srgbClr val="B3C3CE"/>
              </a:solidFill>
            </a:endParaRPr>
          </a:p>
        </p:txBody>
      </p:sp>
      <p:sp>
        <p:nvSpPr>
          <p:cNvPr id="781" name="Google Shape;781;p30"/>
          <p:cNvSpPr txBox="1"/>
          <p:nvPr>
            <p:ph idx="2" type="subTitle"/>
          </p:nvPr>
        </p:nvSpPr>
        <p:spPr>
          <a:xfrm>
            <a:off x="985175" y="4233850"/>
            <a:ext cx="20424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3C3CE"/>
                </a:solidFill>
              </a:rPr>
              <a:t>3 examples</a:t>
            </a:r>
            <a:endParaRPr sz="2300">
              <a:solidFill>
                <a:srgbClr val="B3C3CE"/>
              </a:solidFill>
            </a:endParaRPr>
          </a:p>
        </p:txBody>
      </p:sp>
      <p:sp>
        <p:nvSpPr>
          <p:cNvPr id="782" name="Google Shape;782;p30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Table of contents</a:t>
            </a:r>
            <a:endParaRPr sz="3600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1"/>
          <p:cNvSpPr txBox="1"/>
          <p:nvPr>
            <p:ph idx="1" type="body"/>
          </p:nvPr>
        </p:nvSpPr>
        <p:spPr>
          <a:xfrm>
            <a:off x="412900" y="1025450"/>
            <a:ext cx="3632100" cy="30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Measuring</a:t>
            </a:r>
            <a:r>
              <a:rPr lang="en" sz="2300"/>
              <a:t> Software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performance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CRUD 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operations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Data loading &amp;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Workload execution</a:t>
            </a:r>
            <a:endParaRPr sz="2300"/>
          </a:p>
        </p:txBody>
      </p:sp>
      <p:sp>
        <p:nvSpPr>
          <p:cNvPr id="788" name="Google Shape;788;p31"/>
          <p:cNvSpPr txBox="1"/>
          <p:nvPr>
            <p:ph type="ctrTitle"/>
          </p:nvPr>
        </p:nvSpPr>
        <p:spPr>
          <a:xfrm>
            <a:off x="618825" y="411675"/>
            <a:ext cx="4556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Benchmarking: YCSB</a:t>
            </a:r>
            <a:endParaRPr sz="3600" u="sng"/>
          </a:p>
        </p:txBody>
      </p:sp>
      <p:grpSp>
        <p:nvGrpSpPr>
          <p:cNvPr id="789" name="Google Shape;789;p31"/>
          <p:cNvGrpSpPr/>
          <p:nvPr/>
        </p:nvGrpSpPr>
        <p:grpSpPr>
          <a:xfrm>
            <a:off x="7686104" y="514350"/>
            <a:ext cx="2291257" cy="2922300"/>
            <a:chOff x="4882900" y="-64350"/>
            <a:chExt cx="2493750" cy="2922300"/>
          </a:xfrm>
        </p:grpSpPr>
        <p:sp>
          <p:nvSpPr>
            <p:cNvPr id="790" name="Google Shape;790;p31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5" name="Google Shape;795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6" name="Google Shape;7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700" y="1517875"/>
            <a:ext cx="5568374" cy="16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31"/>
          <p:cNvSpPr txBox="1"/>
          <p:nvPr/>
        </p:nvSpPr>
        <p:spPr>
          <a:xfrm>
            <a:off x="8328400" y="3088200"/>
            <a:ext cx="4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[4]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