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96" r:id="rId4"/>
    <p:sldId id="297" r:id="rId5"/>
    <p:sldId id="298" r:id="rId6"/>
    <p:sldId id="299" r:id="rId7"/>
  </p:sldIdLst>
  <p:sldSz cx="9144000" cy="5143500" type="screen16x9"/>
  <p:notesSz cx="6858000" cy="9144000"/>
  <p:embeddedFontLst>
    <p:embeddedFont>
      <p:font typeface="Arvo" panose="02000000000000000000" pitchFamily="2" charset="77"/>
      <p:regular r:id="rId9"/>
      <p:bold r:id="rId10"/>
      <p:italic r:id="rId11"/>
      <p:boldItalic r:id="rId12"/>
    </p:embeddedFont>
    <p:embeddedFont>
      <p:font typeface="Roboto Condensed" panose="020F0502020204030204" pitchFamily="34" charset="0"/>
      <p:regular r:id="rId13"/>
      <p:bold r:id="rId14"/>
      <p:italic r:id="rId15"/>
      <p:boldItalic r:id="rId16"/>
    </p:embeddedFont>
    <p:embeddedFont>
      <p:font typeface="Roboto Condensed Light" panose="020F03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87"/>
  </p:normalViewPr>
  <p:slideViewPr>
    <p:cSldViewPr snapToGrid="0">
      <p:cViewPr varScale="1">
        <p:scale>
          <a:sx n="124" d="100"/>
          <a:sy n="124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886F9-2082-D34B-BE89-B681066015E1}" type="doc">
      <dgm:prSet loTypeId="urn:microsoft.com/office/officeart/2005/8/layout/list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3939F08-37FD-1B4A-A25B-09FC5B3885DE}">
      <dgm:prSet phldrT="[Text]" custT="1"/>
      <dgm:spPr/>
      <dgm:t>
        <a:bodyPr/>
        <a:lstStyle/>
        <a:p>
          <a:pPr rtl="0"/>
          <a:r>
            <a:rPr lang="en-US" sz="1800" dirty="0">
              <a:solidFill>
                <a:srgbClr val="00B050"/>
              </a:solidFill>
            </a:rPr>
            <a:t>3.1.1</a:t>
          </a:r>
          <a:r>
            <a:rPr lang="en-US" sz="1800" dirty="0"/>
            <a:t> Repository Collection </a:t>
          </a:r>
        </a:p>
      </dgm:t>
    </dgm:pt>
    <dgm:pt modelId="{9487F2BA-71C2-5C42-9F1E-A92795A2553A}" type="parTrans" cxnId="{39E6A332-E730-A247-8660-DF6DD529D8B8}">
      <dgm:prSet/>
      <dgm:spPr/>
      <dgm:t>
        <a:bodyPr/>
        <a:lstStyle/>
        <a:p>
          <a:endParaRPr lang="en-US"/>
        </a:p>
      </dgm:t>
    </dgm:pt>
    <dgm:pt modelId="{D21E958D-B27C-3349-89B5-A3445E9C4D97}" type="sibTrans" cxnId="{39E6A332-E730-A247-8660-DF6DD529D8B8}">
      <dgm:prSet/>
      <dgm:spPr/>
      <dgm:t>
        <a:bodyPr/>
        <a:lstStyle/>
        <a:p>
          <a:endParaRPr lang="en-US"/>
        </a:p>
      </dgm:t>
    </dgm:pt>
    <dgm:pt modelId="{34DC47FB-DA77-DC4F-A503-6FF2585C9842}">
      <dgm:prSet phldrT="[Text]" custT="1"/>
      <dgm:spPr/>
      <dgm:t>
        <a:bodyPr/>
        <a:lstStyle/>
        <a:p>
          <a:pPr rtl="0"/>
          <a:r>
            <a:rPr lang="en-US" sz="1800" dirty="0">
              <a:solidFill>
                <a:srgbClr val="00B050"/>
              </a:solidFill>
            </a:rPr>
            <a:t>3.1.2</a:t>
          </a:r>
          <a:r>
            <a:rPr lang="en-US" sz="1800" dirty="0"/>
            <a:t> Commit Message Processing</a:t>
          </a:r>
        </a:p>
      </dgm:t>
    </dgm:pt>
    <dgm:pt modelId="{B0C9C376-778D-1342-8060-5B8E7441DCA7}" type="parTrans" cxnId="{118E61FC-9562-4A45-8CD7-6D3FD9539F5D}">
      <dgm:prSet/>
      <dgm:spPr/>
      <dgm:t>
        <a:bodyPr/>
        <a:lstStyle/>
        <a:p>
          <a:endParaRPr lang="en-US"/>
        </a:p>
      </dgm:t>
    </dgm:pt>
    <dgm:pt modelId="{4D3C1E90-7290-5A45-B72C-FA982B1F6DA8}" type="sibTrans" cxnId="{118E61FC-9562-4A45-8CD7-6D3FD9539F5D}">
      <dgm:prSet/>
      <dgm:spPr/>
      <dgm:t>
        <a:bodyPr/>
        <a:lstStyle/>
        <a:p>
          <a:endParaRPr lang="en-US"/>
        </a:p>
      </dgm:t>
    </dgm:pt>
    <dgm:pt modelId="{AA41E400-566F-DC47-94BB-35AE1C059727}">
      <dgm:prSet phldrT="[Text]" custT="1"/>
      <dgm:spPr/>
      <dgm:t>
        <a:bodyPr/>
        <a:lstStyle/>
        <a:p>
          <a:r>
            <a:rPr lang="en-CA" sz="1800" b="0" i="0" u="none" dirty="0">
              <a:solidFill>
                <a:srgbClr val="FF0000"/>
              </a:solidFill>
            </a:rPr>
            <a:t>3.1.3 </a:t>
          </a:r>
          <a:r>
            <a:rPr lang="en-CA" sz="1800" b="0" i="0" u="none" dirty="0"/>
            <a:t>Determining defect-related commits</a:t>
          </a:r>
          <a:endParaRPr lang="en-US" sz="1800" dirty="0"/>
        </a:p>
      </dgm:t>
    </dgm:pt>
    <dgm:pt modelId="{8E60EBD2-FA5F-2442-8FA6-0A3066F45D6D}" type="parTrans" cxnId="{70425DB8-CE1D-4E48-B4C0-BA1B848F6BF9}">
      <dgm:prSet/>
      <dgm:spPr/>
      <dgm:t>
        <a:bodyPr/>
        <a:lstStyle/>
        <a:p>
          <a:endParaRPr lang="en-US"/>
        </a:p>
      </dgm:t>
    </dgm:pt>
    <dgm:pt modelId="{DF3472B1-C0E6-044E-82E9-3BCD3811033B}" type="sibTrans" cxnId="{70425DB8-CE1D-4E48-B4C0-BA1B848F6BF9}">
      <dgm:prSet/>
      <dgm:spPr/>
      <dgm:t>
        <a:bodyPr/>
        <a:lstStyle/>
        <a:p>
          <a:endParaRPr lang="en-US"/>
        </a:p>
      </dgm:t>
    </dgm:pt>
    <dgm:pt modelId="{90D59408-9116-D14F-B188-0CE37BC95B3E}" type="pres">
      <dgm:prSet presAssocID="{A39886F9-2082-D34B-BE89-B681066015E1}" presName="linear" presStyleCnt="0">
        <dgm:presLayoutVars>
          <dgm:dir/>
          <dgm:animLvl val="lvl"/>
          <dgm:resizeHandles val="exact"/>
        </dgm:presLayoutVars>
      </dgm:prSet>
      <dgm:spPr/>
    </dgm:pt>
    <dgm:pt modelId="{D91B0FC0-C121-7546-917A-85193A95569A}" type="pres">
      <dgm:prSet presAssocID="{D3939F08-37FD-1B4A-A25B-09FC5B3885DE}" presName="parentLin" presStyleCnt="0"/>
      <dgm:spPr/>
    </dgm:pt>
    <dgm:pt modelId="{9293E6D9-6618-344F-A644-780105E852CD}" type="pres">
      <dgm:prSet presAssocID="{D3939F08-37FD-1B4A-A25B-09FC5B3885DE}" presName="parentLeftMargin" presStyleLbl="node1" presStyleIdx="0" presStyleCnt="3"/>
      <dgm:spPr/>
    </dgm:pt>
    <dgm:pt modelId="{6A134922-51FA-A645-89A8-053FD2611F38}" type="pres">
      <dgm:prSet presAssocID="{D3939F08-37FD-1B4A-A25B-09FC5B3885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501B28-CFF6-2343-8BE0-0C42537C6B01}" type="pres">
      <dgm:prSet presAssocID="{D3939F08-37FD-1B4A-A25B-09FC5B3885DE}" presName="negativeSpace" presStyleCnt="0"/>
      <dgm:spPr/>
    </dgm:pt>
    <dgm:pt modelId="{57A42D57-BD0D-EB4B-82E5-A79C6E2B539A}" type="pres">
      <dgm:prSet presAssocID="{D3939F08-37FD-1B4A-A25B-09FC5B3885DE}" presName="childText" presStyleLbl="conFgAcc1" presStyleIdx="0" presStyleCnt="3">
        <dgm:presLayoutVars>
          <dgm:bulletEnabled val="1"/>
        </dgm:presLayoutVars>
      </dgm:prSet>
      <dgm:spPr/>
    </dgm:pt>
    <dgm:pt modelId="{9580CC7A-2153-5941-8E59-27E7D6BC77E6}" type="pres">
      <dgm:prSet presAssocID="{D21E958D-B27C-3349-89B5-A3445E9C4D97}" presName="spaceBetweenRectangles" presStyleCnt="0"/>
      <dgm:spPr/>
    </dgm:pt>
    <dgm:pt modelId="{37D4D664-E73A-104E-9291-67186ADB89B6}" type="pres">
      <dgm:prSet presAssocID="{34DC47FB-DA77-DC4F-A503-6FF2585C9842}" presName="parentLin" presStyleCnt="0"/>
      <dgm:spPr/>
    </dgm:pt>
    <dgm:pt modelId="{F2028ED2-67C8-6B4E-A51B-90AD4CE7FF61}" type="pres">
      <dgm:prSet presAssocID="{34DC47FB-DA77-DC4F-A503-6FF2585C9842}" presName="parentLeftMargin" presStyleLbl="node1" presStyleIdx="0" presStyleCnt="3"/>
      <dgm:spPr/>
    </dgm:pt>
    <dgm:pt modelId="{52F887E3-10E9-7540-AADE-5EAB35FF455E}" type="pres">
      <dgm:prSet presAssocID="{34DC47FB-DA77-DC4F-A503-6FF2585C98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C7A9A4-4797-394B-B2A9-180E77F90F8A}" type="pres">
      <dgm:prSet presAssocID="{34DC47FB-DA77-DC4F-A503-6FF2585C9842}" presName="negativeSpace" presStyleCnt="0"/>
      <dgm:spPr/>
    </dgm:pt>
    <dgm:pt modelId="{10369E0B-916E-4A49-9A0A-6740CCCFF5BF}" type="pres">
      <dgm:prSet presAssocID="{34DC47FB-DA77-DC4F-A503-6FF2585C9842}" presName="childText" presStyleLbl="conFgAcc1" presStyleIdx="1" presStyleCnt="3">
        <dgm:presLayoutVars>
          <dgm:bulletEnabled val="1"/>
        </dgm:presLayoutVars>
      </dgm:prSet>
      <dgm:spPr/>
    </dgm:pt>
    <dgm:pt modelId="{2D815C64-25F7-604F-A2C7-269BBA6563AD}" type="pres">
      <dgm:prSet presAssocID="{4D3C1E90-7290-5A45-B72C-FA982B1F6DA8}" presName="spaceBetweenRectangles" presStyleCnt="0"/>
      <dgm:spPr/>
    </dgm:pt>
    <dgm:pt modelId="{D203C476-5F0A-404E-A7E5-D2901A964CFC}" type="pres">
      <dgm:prSet presAssocID="{AA41E400-566F-DC47-94BB-35AE1C059727}" presName="parentLin" presStyleCnt="0"/>
      <dgm:spPr/>
    </dgm:pt>
    <dgm:pt modelId="{FF694224-694E-FA4B-8D3B-08FA80E77E7D}" type="pres">
      <dgm:prSet presAssocID="{AA41E400-566F-DC47-94BB-35AE1C059727}" presName="parentLeftMargin" presStyleLbl="node1" presStyleIdx="1" presStyleCnt="3"/>
      <dgm:spPr/>
    </dgm:pt>
    <dgm:pt modelId="{AA642D9D-1CE6-614C-B2E8-2717DAF135B2}" type="pres">
      <dgm:prSet presAssocID="{AA41E400-566F-DC47-94BB-35AE1C0597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5BD8B5-9B9C-2840-BDA6-6400BD819864}" type="pres">
      <dgm:prSet presAssocID="{AA41E400-566F-DC47-94BB-35AE1C059727}" presName="negativeSpace" presStyleCnt="0"/>
      <dgm:spPr/>
    </dgm:pt>
    <dgm:pt modelId="{1A2A8961-2632-6742-BB6B-D27C3F92287C}" type="pres">
      <dgm:prSet presAssocID="{AA41E400-566F-DC47-94BB-35AE1C0597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2D0A20-F84E-4145-BB03-D607CBA53F44}" type="presOf" srcId="{D3939F08-37FD-1B4A-A25B-09FC5B3885DE}" destId="{6A134922-51FA-A645-89A8-053FD2611F38}" srcOrd="1" destOrd="0" presId="urn:microsoft.com/office/officeart/2005/8/layout/list1"/>
    <dgm:cxn modelId="{D1BDF22F-2223-BD40-A4A1-BBA81F524F9D}" type="presOf" srcId="{34DC47FB-DA77-DC4F-A503-6FF2585C9842}" destId="{F2028ED2-67C8-6B4E-A51B-90AD4CE7FF61}" srcOrd="0" destOrd="0" presId="urn:microsoft.com/office/officeart/2005/8/layout/list1"/>
    <dgm:cxn modelId="{39E6A332-E730-A247-8660-DF6DD529D8B8}" srcId="{A39886F9-2082-D34B-BE89-B681066015E1}" destId="{D3939F08-37FD-1B4A-A25B-09FC5B3885DE}" srcOrd="0" destOrd="0" parTransId="{9487F2BA-71C2-5C42-9F1E-A92795A2553A}" sibTransId="{D21E958D-B27C-3349-89B5-A3445E9C4D97}"/>
    <dgm:cxn modelId="{2CDABF60-1E82-6747-BFA8-21309A30F177}" type="presOf" srcId="{34DC47FB-DA77-DC4F-A503-6FF2585C9842}" destId="{52F887E3-10E9-7540-AADE-5EAB35FF455E}" srcOrd="1" destOrd="0" presId="urn:microsoft.com/office/officeart/2005/8/layout/list1"/>
    <dgm:cxn modelId="{B9EAEE6E-B353-C343-9646-11F7909A9810}" type="presOf" srcId="{D3939F08-37FD-1B4A-A25B-09FC5B3885DE}" destId="{9293E6D9-6618-344F-A644-780105E852CD}" srcOrd="0" destOrd="0" presId="urn:microsoft.com/office/officeart/2005/8/layout/list1"/>
    <dgm:cxn modelId="{6A4F4B71-E0C9-5F4D-AA91-E6994DC0E285}" type="presOf" srcId="{A39886F9-2082-D34B-BE89-B681066015E1}" destId="{90D59408-9116-D14F-B188-0CE37BC95B3E}" srcOrd="0" destOrd="0" presId="urn:microsoft.com/office/officeart/2005/8/layout/list1"/>
    <dgm:cxn modelId="{70425DB8-CE1D-4E48-B4C0-BA1B848F6BF9}" srcId="{A39886F9-2082-D34B-BE89-B681066015E1}" destId="{AA41E400-566F-DC47-94BB-35AE1C059727}" srcOrd="2" destOrd="0" parTransId="{8E60EBD2-FA5F-2442-8FA6-0A3066F45D6D}" sibTransId="{DF3472B1-C0E6-044E-82E9-3BCD3811033B}"/>
    <dgm:cxn modelId="{E26BCDC1-730C-DE46-A0CD-936017E1F633}" type="presOf" srcId="{AA41E400-566F-DC47-94BB-35AE1C059727}" destId="{FF694224-694E-FA4B-8D3B-08FA80E77E7D}" srcOrd="0" destOrd="0" presId="urn:microsoft.com/office/officeart/2005/8/layout/list1"/>
    <dgm:cxn modelId="{CCBAC1F7-61A9-5140-86C5-2C0143416A3B}" type="presOf" srcId="{AA41E400-566F-DC47-94BB-35AE1C059727}" destId="{AA642D9D-1CE6-614C-B2E8-2717DAF135B2}" srcOrd="1" destOrd="0" presId="urn:microsoft.com/office/officeart/2005/8/layout/list1"/>
    <dgm:cxn modelId="{118E61FC-9562-4A45-8CD7-6D3FD9539F5D}" srcId="{A39886F9-2082-D34B-BE89-B681066015E1}" destId="{34DC47FB-DA77-DC4F-A503-6FF2585C9842}" srcOrd="1" destOrd="0" parTransId="{B0C9C376-778D-1342-8060-5B8E7441DCA7}" sibTransId="{4D3C1E90-7290-5A45-B72C-FA982B1F6DA8}"/>
    <dgm:cxn modelId="{F4E97334-0FE3-114E-98F9-3A1B08DC9F71}" type="presParOf" srcId="{90D59408-9116-D14F-B188-0CE37BC95B3E}" destId="{D91B0FC0-C121-7546-917A-85193A95569A}" srcOrd="0" destOrd="0" presId="urn:microsoft.com/office/officeart/2005/8/layout/list1"/>
    <dgm:cxn modelId="{6FF4EEC8-C72D-024E-B397-428DF6587BD5}" type="presParOf" srcId="{D91B0FC0-C121-7546-917A-85193A95569A}" destId="{9293E6D9-6618-344F-A644-780105E852CD}" srcOrd="0" destOrd="0" presId="urn:microsoft.com/office/officeart/2005/8/layout/list1"/>
    <dgm:cxn modelId="{D03D463B-6706-3D41-A1BA-87C528A47243}" type="presParOf" srcId="{D91B0FC0-C121-7546-917A-85193A95569A}" destId="{6A134922-51FA-A645-89A8-053FD2611F38}" srcOrd="1" destOrd="0" presId="urn:microsoft.com/office/officeart/2005/8/layout/list1"/>
    <dgm:cxn modelId="{937605EA-C1A3-5042-9B7F-2FC359B09562}" type="presParOf" srcId="{90D59408-9116-D14F-B188-0CE37BC95B3E}" destId="{48501B28-CFF6-2343-8BE0-0C42537C6B01}" srcOrd="1" destOrd="0" presId="urn:microsoft.com/office/officeart/2005/8/layout/list1"/>
    <dgm:cxn modelId="{41F28B30-0BF8-C141-956B-48ECBA65EA24}" type="presParOf" srcId="{90D59408-9116-D14F-B188-0CE37BC95B3E}" destId="{57A42D57-BD0D-EB4B-82E5-A79C6E2B539A}" srcOrd="2" destOrd="0" presId="urn:microsoft.com/office/officeart/2005/8/layout/list1"/>
    <dgm:cxn modelId="{FA09E382-1890-EE42-ADF4-DAEF5B2B75A0}" type="presParOf" srcId="{90D59408-9116-D14F-B188-0CE37BC95B3E}" destId="{9580CC7A-2153-5941-8E59-27E7D6BC77E6}" srcOrd="3" destOrd="0" presId="urn:microsoft.com/office/officeart/2005/8/layout/list1"/>
    <dgm:cxn modelId="{DCDC0C3F-74A4-A341-99C6-67FC9481DF7E}" type="presParOf" srcId="{90D59408-9116-D14F-B188-0CE37BC95B3E}" destId="{37D4D664-E73A-104E-9291-67186ADB89B6}" srcOrd="4" destOrd="0" presId="urn:microsoft.com/office/officeart/2005/8/layout/list1"/>
    <dgm:cxn modelId="{29AD26F6-C85D-1B4F-85BC-6326E7D5BCE0}" type="presParOf" srcId="{37D4D664-E73A-104E-9291-67186ADB89B6}" destId="{F2028ED2-67C8-6B4E-A51B-90AD4CE7FF61}" srcOrd="0" destOrd="0" presId="urn:microsoft.com/office/officeart/2005/8/layout/list1"/>
    <dgm:cxn modelId="{2B855A88-C2D9-4546-9594-840A5600497C}" type="presParOf" srcId="{37D4D664-E73A-104E-9291-67186ADB89B6}" destId="{52F887E3-10E9-7540-AADE-5EAB35FF455E}" srcOrd="1" destOrd="0" presId="urn:microsoft.com/office/officeart/2005/8/layout/list1"/>
    <dgm:cxn modelId="{66C5EE6B-19D2-1147-9766-6D8AA9E443BC}" type="presParOf" srcId="{90D59408-9116-D14F-B188-0CE37BC95B3E}" destId="{E2C7A9A4-4797-394B-B2A9-180E77F90F8A}" srcOrd="5" destOrd="0" presId="urn:microsoft.com/office/officeart/2005/8/layout/list1"/>
    <dgm:cxn modelId="{F7A8E74A-6575-C94E-ACAB-3D1301C8A817}" type="presParOf" srcId="{90D59408-9116-D14F-B188-0CE37BC95B3E}" destId="{10369E0B-916E-4A49-9A0A-6740CCCFF5BF}" srcOrd="6" destOrd="0" presId="urn:microsoft.com/office/officeart/2005/8/layout/list1"/>
    <dgm:cxn modelId="{2DC8A824-74A5-F14E-B4BD-E695B760E352}" type="presParOf" srcId="{90D59408-9116-D14F-B188-0CE37BC95B3E}" destId="{2D815C64-25F7-604F-A2C7-269BBA6563AD}" srcOrd="7" destOrd="0" presId="urn:microsoft.com/office/officeart/2005/8/layout/list1"/>
    <dgm:cxn modelId="{772BC312-B4B5-D34C-BC18-5492E607AAA5}" type="presParOf" srcId="{90D59408-9116-D14F-B188-0CE37BC95B3E}" destId="{D203C476-5F0A-404E-A7E5-D2901A964CFC}" srcOrd="8" destOrd="0" presId="urn:microsoft.com/office/officeart/2005/8/layout/list1"/>
    <dgm:cxn modelId="{624ED1B8-7BAA-4942-8D43-66E918E382C3}" type="presParOf" srcId="{D203C476-5F0A-404E-A7E5-D2901A964CFC}" destId="{FF694224-694E-FA4B-8D3B-08FA80E77E7D}" srcOrd="0" destOrd="0" presId="urn:microsoft.com/office/officeart/2005/8/layout/list1"/>
    <dgm:cxn modelId="{5BD046A0-E085-6D48-A353-597FA4106DC3}" type="presParOf" srcId="{D203C476-5F0A-404E-A7E5-D2901A964CFC}" destId="{AA642D9D-1CE6-614C-B2E8-2717DAF135B2}" srcOrd="1" destOrd="0" presId="urn:microsoft.com/office/officeart/2005/8/layout/list1"/>
    <dgm:cxn modelId="{4CD16FD6-AC6B-7B43-8158-51FA3573D837}" type="presParOf" srcId="{90D59408-9116-D14F-B188-0CE37BC95B3E}" destId="{5D5BD8B5-9B9C-2840-BDA6-6400BD819864}" srcOrd="9" destOrd="0" presId="urn:microsoft.com/office/officeart/2005/8/layout/list1"/>
    <dgm:cxn modelId="{F4DAB39B-7200-C548-B41D-BA4DB6E60A3B}" type="presParOf" srcId="{90D59408-9116-D14F-B188-0CE37BC95B3E}" destId="{1A2A8961-2632-6742-BB6B-D27C3F9228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886F9-2082-D34B-BE89-B681066015E1}" type="doc">
      <dgm:prSet loTypeId="urn:microsoft.com/office/officeart/2005/8/layout/list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3939F08-37FD-1B4A-A25B-09FC5B3885DE}">
      <dgm:prSet phldrT="[Text]" custT="1"/>
      <dgm:spPr/>
      <dgm:t>
        <a:bodyPr/>
        <a:lstStyle/>
        <a:p>
          <a:pPr rtl="0"/>
          <a:r>
            <a:rPr lang="en-US" sz="1800" i="0" dirty="0">
              <a:solidFill>
                <a:srgbClr val="00B050"/>
              </a:solidFill>
            </a:rPr>
            <a:t>RQ1.</a:t>
          </a:r>
          <a:r>
            <a:rPr lang="en-US" sz="1800" i="0" dirty="0"/>
            <a:t> </a:t>
          </a:r>
          <a:r>
            <a:rPr lang="en-CA" sz="1800" i="0" dirty="0"/>
            <a:t>What source code properties characterize defective infrastructure as code scripts? </a:t>
          </a:r>
          <a:endParaRPr lang="en-US" sz="1800" i="0" dirty="0"/>
        </a:p>
      </dgm:t>
    </dgm:pt>
    <dgm:pt modelId="{9487F2BA-71C2-5C42-9F1E-A92795A2553A}" type="parTrans" cxnId="{39E6A332-E730-A247-8660-DF6DD529D8B8}">
      <dgm:prSet/>
      <dgm:spPr/>
      <dgm:t>
        <a:bodyPr/>
        <a:lstStyle/>
        <a:p>
          <a:endParaRPr lang="en-US"/>
        </a:p>
      </dgm:t>
    </dgm:pt>
    <dgm:pt modelId="{D21E958D-B27C-3349-89B5-A3445E9C4D97}" type="sibTrans" cxnId="{39E6A332-E730-A247-8660-DF6DD529D8B8}">
      <dgm:prSet/>
      <dgm:spPr/>
      <dgm:t>
        <a:bodyPr/>
        <a:lstStyle/>
        <a:p>
          <a:endParaRPr lang="en-US"/>
        </a:p>
      </dgm:t>
    </dgm:pt>
    <dgm:pt modelId="{34DC47FB-DA77-DC4F-A503-6FF2585C9842}">
      <dgm:prSet phldrT="[Text]" custT="1"/>
      <dgm:spPr/>
      <dgm:t>
        <a:bodyPr/>
        <a:lstStyle/>
        <a:p>
          <a:pPr rtl="0"/>
          <a:r>
            <a:rPr lang="en-US" sz="1800" i="0" dirty="0">
              <a:solidFill>
                <a:srgbClr val="00B050"/>
              </a:solidFill>
            </a:rPr>
            <a:t>RQ2.</a:t>
          </a:r>
          <a:r>
            <a:rPr lang="en-US" sz="1800" i="0" dirty="0"/>
            <a:t> </a:t>
          </a:r>
          <a:r>
            <a:rPr lang="en-CA" sz="1800" i="0" dirty="0"/>
            <a:t>Do practitioners agree with the identified source code properties? </a:t>
          </a:r>
          <a:endParaRPr lang="en-US" sz="1800" i="0" dirty="0"/>
        </a:p>
      </dgm:t>
    </dgm:pt>
    <dgm:pt modelId="{B0C9C376-778D-1342-8060-5B8E7441DCA7}" type="parTrans" cxnId="{118E61FC-9562-4A45-8CD7-6D3FD9539F5D}">
      <dgm:prSet/>
      <dgm:spPr/>
      <dgm:t>
        <a:bodyPr/>
        <a:lstStyle/>
        <a:p>
          <a:endParaRPr lang="en-US"/>
        </a:p>
      </dgm:t>
    </dgm:pt>
    <dgm:pt modelId="{4D3C1E90-7290-5A45-B72C-FA982B1F6DA8}" type="sibTrans" cxnId="{118E61FC-9562-4A45-8CD7-6D3FD9539F5D}">
      <dgm:prSet/>
      <dgm:spPr/>
      <dgm:t>
        <a:bodyPr/>
        <a:lstStyle/>
        <a:p>
          <a:endParaRPr lang="en-US"/>
        </a:p>
      </dgm:t>
    </dgm:pt>
    <dgm:pt modelId="{AA41E400-566F-DC47-94BB-35AE1C059727}">
      <dgm:prSet phldrT="[Text]" custT="1"/>
      <dgm:spPr/>
      <dgm:t>
        <a:bodyPr/>
        <a:lstStyle/>
        <a:p>
          <a:r>
            <a:rPr lang="en-CA" sz="1800" b="0" i="0" u="none" dirty="0">
              <a:solidFill>
                <a:srgbClr val="00B050"/>
              </a:solidFill>
            </a:rPr>
            <a:t>RQ3. </a:t>
          </a:r>
          <a:r>
            <a:rPr lang="en-CA" sz="1800" i="0" dirty="0"/>
            <a:t>How can we construct defect prediction models for infrastructure as code scripts using the identified source code properties? </a:t>
          </a:r>
          <a:endParaRPr lang="en-US" sz="1800" i="0" dirty="0"/>
        </a:p>
      </dgm:t>
    </dgm:pt>
    <dgm:pt modelId="{8E60EBD2-FA5F-2442-8FA6-0A3066F45D6D}" type="parTrans" cxnId="{70425DB8-CE1D-4E48-B4C0-BA1B848F6BF9}">
      <dgm:prSet/>
      <dgm:spPr/>
      <dgm:t>
        <a:bodyPr/>
        <a:lstStyle/>
        <a:p>
          <a:endParaRPr lang="en-US"/>
        </a:p>
      </dgm:t>
    </dgm:pt>
    <dgm:pt modelId="{DF3472B1-C0E6-044E-82E9-3BCD3811033B}" type="sibTrans" cxnId="{70425DB8-CE1D-4E48-B4C0-BA1B848F6BF9}">
      <dgm:prSet/>
      <dgm:spPr/>
      <dgm:t>
        <a:bodyPr/>
        <a:lstStyle/>
        <a:p>
          <a:endParaRPr lang="en-US"/>
        </a:p>
      </dgm:t>
    </dgm:pt>
    <dgm:pt modelId="{90D59408-9116-D14F-B188-0CE37BC95B3E}" type="pres">
      <dgm:prSet presAssocID="{A39886F9-2082-D34B-BE89-B681066015E1}" presName="linear" presStyleCnt="0">
        <dgm:presLayoutVars>
          <dgm:dir/>
          <dgm:animLvl val="lvl"/>
          <dgm:resizeHandles val="exact"/>
        </dgm:presLayoutVars>
      </dgm:prSet>
      <dgm:spPr/>
    </dgm:pt>
    <dgm:pt modelId="{D91B0FC0-C121-7546-917A-85193A95569A}" type="pres">
      <dgm:prSet presAssocID="{D3939F08-37FD-1B4A-A25B-09FC5B3885DE}" presName="parentLin" presStyleCnt="0"/>
      <dgm:spPr/>
    </dgm:pt>
    <dgm:pt modelId="{9293E6D9-6618-344F-A644-780105E852CD}" type="pres">
      <dgm:prSet presAssocID="{D3939F08-37FD-1B4A-A25B-09FC5B3885DE}" presName="parentLeftMargin" presStyleLbl="node1" presStyleIdx="0" presStyleCnt="3"/>
      <dgm:spPr/>
    </dgm:pt>
    <dgm:pt modelId="{6A134922-51FA-A645-89A8-053FD2611F38}" type="pres">
      <dgm:prSet presAssocID="{D3939F08-37FD-1B4A-A25B-09FC5B3885DE}" presName="parentText" presStyleLbl="node1" presStyleIdx="0" presStyleCnt="3" custScaleX="130643">
        <dgm:presLayoutVars>
          <dgm:chMax val="0"/>
          <dgm:bulletEnabled val="1"/>
        </dgm:presLayoutVars>
      </dgm:prSet>
      <dgm:spPr/>
    </dgm:pt>
    <dgm:pt modelId="{48501B28-CFF6-2343-8BE0-0C42537C6B01}" type="pres">
      <dgm:prSet presAssocID="{D3939F08-37FD-1B4A-A25B-09FC5B3885DE}" presName="negativeSpace" presStyleCnt="0"/>
      <dgm:spPr/>
    </dgm:pt>
    <dgm:pt modelId="{57A42D57-BD0D-EB4B-82E5-A79C6E2B539A}" type="pres">
      <dgm:prSet presAssocID="{D3939F08-37FD-1B4A-A25B-09FC5B3885DE}" presName="childText" presStyleLbl="conFgAcc1" presStyleIdx="0" presStyleCnt="3">
        <dgm:presLayoutVars>
          <dgm:bulletEnabled val="1"/>
        </dgm:presLayoutVars>
      </dgm:prSet>
      <dgm:spPr/>
    </dgm:pt>
    <dgm:pt modelId="{9580CC7A-2153-5941-8E59-27E7D6BC77E6}" type="pres">
      <dgm:prSet presAssocID="{D21E958D-B27C-3349-89B5-A3445E9C4D97}" presName="spaceBetweenRectangles" presStyleCnt="0"/>
      <dgm:spPr/>
    </dgm:pt>
    <dgm:pt modelId="{37D4D664-E73A-104E-9291-67186ADB89B6}" type="pres">
      <dgm:prSet presAssocID="{34DC47FB-DA77-DC4F-A503-6FF2585C9842}" presName="parentLin" presStyleCnt="0"/>
      <dgm:spPr/>
    </dgm:pt>
    <dgm:pt modelId="{F2028ED2-67C8-6B4E-A51B-90AD4CE7FF61}" type="pres">
      <dgm:prSet presAssocID="{34DC47FB-DA77-DC4F-A503-6FF2585C9842}" presName="parentLeftMargin" presStyleLbl="node1" presStyleIdx="0" presStyleCnt="3"/>
      <dgm:spPr/>
    </dgm:pt>
    <dgm:pt modelId="{52F887E3-10E9-7540-AADE-5EAB35FF455E}" type="pres">
      <dgm:prSet presAssocID="{34DC47FB-DA77-DC4F-A503-6FF2585C9842}" presName="parentText" presStyleLbl="node1" presStyleIdx="1" presStyleCnt="3" custScaleX="132794">
        <dgm:presLayoutVars>
          <dgm:chMax val="0"/>
          <dgm:bulletEnabled val="1"/>
        </dgm:presLayoutVars>
      </dgm:prSet>
      <dgm:spPr/>
    </dgm:pt>
    <dgm:pt modelId="{E2C7A9A4-4797-394B-B2A9-180E77F90F8A}" type="pres">
      <dgm:prSet presAssocID="{34DC47FB-DA77-DC4F-A503-6FF2585C9842}" presName="negativeSpace" presStyleCnt="0"/>
      <dgm:spPr/>
    </dgm:pt>
    <dgm:pt modelId="{10369E0B-916E-4A49-9A0A-6740CCCFF5BF}" type="pres">
      <dgm:prSet presAssocID="{34DC47FB-DA77-DC4F-A503-6FF2585C9842}" presName="childText" presStyleLbl="conFgAcc1" presStyleIdx="1" presStyleCnt="3">
        <dgm:presLayoutVars>
          <dgm:bulletEnabled val="1"/>
        </dgm:presLayoutVars>
      </dgm:prSet>
      <dgm:spPr/>
    </dgm:pt>
    <dgm:pt modelId="{2D815C64-25F7-604F-A2C7-269BBA6563AD}" type="pres">
      <dgm:prSet presAssocID="{4D3C1E90-7290-5A45-B72C-FA982B1F6DA8}" presName="spaceBetweenRectangles" presStyleCnt="0"/>
      <dgm:spPr/>
    </dgm:pt>
    <dgm:pt modelId="{D203C476-5F0A-404E-A7E5-D2901A964CFC}" type="pres">
      <dgm:prSet presAssocID="{AA41E400-566F-DC47-94BB-35AE1C059727}" presName="parentLin" presStyleCnt="0"/>
      <dgm:spPr/>
    </dgm:pt>
    <dgm:pt modelId="{FF694224-694E-FA4B-8D3B-08FA80E77E7D}" type="pres">
      <dgm:prSet presAssocID="{AA41E400-566F-DC47-94BB-35AE1C059727}" presName="parentLeftMargin" presStyleLbl="node1" presStyleIdx="1" presStyleCnt="3"/>
      <dgm:spPr/>
    </dgm:pt>
    <dgm:pt modelId="{AA642D9D-1CE6-614C-B2E8-2717DAF135B2}" type="pres">
      <dgm:prSet presAssocID="{AA41E400-566F-DC47-94BB-35AE1C059727}" presName="parentText" presStyleLbl="node1" presStyleIdx="2" presStyleCnt="3" custScaleX="134099" custScaleY="140493">
        <dgm:presLayoutVars>
          <dgm:chMax val="0"/>
          <dgm:bulletEnabled val="1"/>
        </dgm:presLayoutVars>
      </dgm:prSet>
      <dgm:spPr/>
    </dgm:pt>
    <dgm:pt modelId="{5D5BD8B5-9B9C-2840-BDA6-6400BD819864}" type="pres">
      <dgm:prSet presAssocID="{AA41E400-566F-DC47-94BB-35AE1C059727}" presName="negativeSpace" presStyleCnt="0"/>
      <dgm:spPr/>
    </dgm:pt>
    <dgm:pt modelId="{1A2A8961-2632-6742-BB6B-D27C3F92287C}" type="pres">
      <dgm:prSet presAssocID="{AA41E400-566F-DC47-94BB-35AE1C0597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2D0A20-F84E-4145-BB03-D607CBA53F44}" type="presOf" srcId="{D3939F08-37FD-1B4A-A25B-09FC5B3885DE}" destId="{6A134922-51FA-A645-89A8-053FD2611F38}" srcOrd="1" destOrd="0" presId="urn:microsoft.com/office/officeart/2005/8/layout/list1"/>
    <dgm:cxn modelId="{D1BDF22F-2223-BD40-A4A1-BBA81F524F9D}" type="presOf" srcId="{34DC47FB-DA77-DC4F-A503-6FF2585C9842}" destId="{F2028ED2-67C8-6B4E-A51B-90AD4CE7FF61}" srcOrd="0" destOrd="0" presId="urn:microsoft.com/office/officeart/2005/8/layout/list1"/>
    <dgm:cxn modelId="{39E6A332-E730-A247-8660-DF6DD529D8B8}" srcId="{A39886F9-2082-D34B-BE89-B681066015E1}" destId="{D3939F08-37FD-1B4A-A25B-09FC5B3885DE}" srcOrd="0" destOrd="0" parTransId="{9487F2BA-71C2-5C42-9F1E-A92795A2553A}" sibTransId="{D21E958D-B27C-3349-89B5-A3445E9C4D97}"/>
    <dgm:cxn modelId="{2CDABF60-1E82-6747-BFA8-21309A30F177}" type="presOf" srcId="{34DC47FB-DA77-DC4F-A503-6FF2585C9842}" destId="{52F887E3-10E9-7540-AADE-5EAB35FF455E}" srcOrd="1" destOrd="0" presId="urn:microsoft.com/office/officeart/2005/8/layout/list1"/>
    <dgm:cxn modelId="{B9EAEE6E-B353-C343-9646-11F7909A9810}" type="presOf" srcId="{D3939F08-37FD-1B4A-A25B-09FC5B3885DE}" destId="{9293E6D9-6618-344F-A644-780105E852CD}" srcOrd="0" destOrd="0" presId="urn:microsoft.com/office/officeart/2005/8/layout/list1"/>
    <dgm:cxn modelId="{6A4F4B71-E0C9-5F4D-AA91-E6994DC0E285}" type="presOf" srcId="{A39886F9-2082-D34B-BE89-B681066015E1}" destId="{90D59408-9116-D14F-B188-0CE37BC95B3E}" srcOrd="0" destOrd="0" presId="urn:microsoft.com/office/officeart/2005/8/layout/list1"/>
    <dgm:cxn modelId="{70425DB8-CE1D-4E48-B4C0-BA1B848F6BF9}" srcId="{A39886F9-2082-D34B-BE89-B681066015E1}" destId="{AA41E400-566F-DC47-94BB-35AE1C059727}" srcOrd="2" destOrd="0" parTransId="{8E60EBD2-FA5F-2442-8FA6-0A3066F45D6D}" sibTransId="{DF3472B1-C0E6-044E-82E9-3BCD3811033B}"/>
    <dgm:cxn modelId="{E26BCDC1-730C-DE46-A0CD-936017E1F633}" type="presOf" srcId="{AA41E400-566F-DC47-94BB-35AE1C059727}" destId="{FF694224-694E-FA4B-8D3B-08FA80E77E7D}" srcOrd="0" destOrd="0" presId="urn:microsoft.com/office/officeart/2005/8/layout/list1"/>
    <dgm:cxn modelId="{CCBAC1F7-61A9-5140-86C5-2C0143416A3B}" type="presOf" srcId="{AA41E400-566F-DC47-94BB-35AE1C059727}" destId="{AA642D9D-1CE6-614C-B2E8-2717DAF135B2}" srcOrd="1" destOrd="0" presId="urn:microsoft.com/office/officeart/2005/8/layout/list1"/>
    <dgm:cxn modelId="{118E61FC-9562-4A45-8CD7-6D3FD9539F5D}" srcId="{A39886F9-2082-D34B-BE89-B681066015E1}" destId="{34DC47FB-DA77-DC4F-A503-6FF2585C9842}" srcOrd="1" destOrd="0" parTransId="{B0C9C376-778D-1342-8060-5B8E7441DCA7}" sibTransId="{4D3C1E90-7290-5A45-B72C-FA982B1F6DA8}"/>
    <dgm:cxn modelId="{F4E97334-0FE3-114E-98F9-3A1B08DC9F71}" type="presParOf" srcId="{90D59408-9116-D14F-B188-0CE37BC95B3E}" destId="{D91B0FC0-C121-7546-917A-85193A95569A}" srcOrd="0" destOrd="0" presId="urn:microsoft.com/office/officeart/2005/8/layout/list1"/>
    <dgm:cxn modelId="{6FF4EEC8-C72D-024E-B397-428DF6587BD5}" type="presParOf" srcId="{D91B0FC0-C121-7546-917A-85193A95569A}" destId="{9293E6D9-6618-344F-A644-780105E852CD}" srcOrd="0" destOrd="0" presId="urn:microsoft.com/office/officeart/2005/8/layout/list1"/>
    <dgm:cxn modelId="{D03D463B-6706-3D41-A1BA-87C528A47243}" type="presParOf" srcId="{D91B0FC0-C121-7546-917A-85193A95569A}" destId="{6A134922-51FA-A645-89A8-053FD2611F38}" srcOrd="1" destOrd="0" presId="urn:microsoft.com/office/officeart/2005/8/layout/list1"/>
    <dgm:cxn modelId="{937605EA-C1A3-5042-9B7F-2FC359B09562}" type="presParOf" srcId="{90D59408-9116-D14F-B188-0CE37BC95B3E}" destId="{48501B28-CFF6-2343-8BE0-0C42537C6B01}" srcOrd="1" destOrd="0" presId="urn:microsoft.com/office/officeart/2005/8/layout/list1"/>
    <dgm:cxn modelId="{41F28B30-0BF8-C141-956B-48ECBA65EA24}" type="presParOf" srcId="{90D59408-9116-D14F-B188-0CE37BC95B3E}" destId="{57A42D57-BD0D-EB4B-82E5-A79C6E2B539A}" srcOrd="2" destOrd="0" presId="urn:microsoft.com/office/officeart/2005/8/layout/list1"/>
    <dgm:cxn modelId="{FA09E382-1890-EE42-ADF4-DAEF5B2B75A0}" type="presParOf" srcId="{90D59408-9116-D14F-B188-0CE37BC95B3E}" destId="{9580CC7A-2153-5941-8E59-27E7D6BC77E6}" srcOrd="3" destOrd="0" presId="urn:microsoft.com/office/officeart/2005/8/layout/list1"/>
    <dgm:cxn modelId="{DCDC0C3F-74A4-A341-99C6-67FC9481DF7E}" type="presParOf" srcId="{90D59408-9116-D14F-B188-0CE37BC95B3E}" destId="{37D4D664-E73A-104E-9291-67186ADB89B6}" srcOrd="4" destOrd="0" presId="urn:microsoft.com/office/officeart/2005/8/layout/list1"/>
    <dgm:cxn modelId="{29AD26F6-C85D-1B4F-85BC-6326E7D5BCE0}" type="presParOf" srcId="{37D4D664-E73A-104E-9291-67186ADB89B6}" destId="{F2028ED2-67C8-6B4E-A51B-90AD4CE7FF61}" srcOrd="0" destOrd="0" presId="urn:microsoft.com/office/officeart/2005/8/layout/list1"/>
    <dgm:cxn modelId="{2B855A88-C2D9-4546-9594-840A5600497C}" type="presParOf" srcId="{37D4D664-E73A-104E-9291-67186ADB89B6}" destId="{52F887E3-10E9-7540-AADE-5EAB35FF455E}" srcOrd="1" destOrd="0" presId="urn:microsoft.com/office/officeart/2005/8/layout/list1"/>
    <dgm:cxn modelId="{66C5EE6B-19D2-1147-9766-6D8AA9E443BC}" type="presParOf" srcId="{90D59408-9116-D14F-B188-0CE37BC95B3E}" destId="{E2C7A9A4-4797-394B-B2A9-180E77F90F8A}" srcOrd="5" destOrd="0" presId="urn:microsoft.com/office/officeart/2005/8/layout/list1"/>
    <dgm:cxn modelId="{F7A8E74A-6575-C94E-ACAB-3D1301C8A817}" type="presParOf" srcId="{90D59408-9116-D14F-B188-0CE37BC95B3E}" destId="{10369E0B-916E-4A49-9A0A-6740CCCFF5BF}" srcOrd="6" destOrd="0" presId="urn:microsoft.com/office/officeart/2005/8/layout/list1"/>
    <dgm:cxn modelId="{2DC8A824-74A5-F14E-B4BD-E695B760E352}" type="presParOf" srcId="{90D59408-9116-D14F-B188-0CE37BC95B3E}" destId="{2D815C64-25F7-604F-A2C7-269BBA6563AD}" srcOrd="7" destOrd="0" presId="urn:microsoft.com/office/officeart/2005/8/layout/list1"/>
    <dgm:cxn modelId="{772BC312-B4B5-D34C-BC18-5492E607AAA5}" type="presParOf" srcId="{90D59408-9116-D14F-B188-0CE37BC95B3E}" destId="{D203C476-5F0A-404E-A7E5-D2901A964CFC}" srcOrd="8" destOrd="0" presId="urn:microsoft.com/office/officeart/2005/8/layout/list1"/>
    <dgm:cxn modelId="{624ED1B8-7BAA-4942-8D43-66E918E382C3}" type="presParOf" srcId="{D203C476-5F0A-404E-A7E5-D2901A964CFC}" destId="{FF694224-694E-FA4B-8D3B-08FA80E77E7D}" srcOrd="0" destOrd="0" presId="urn:microsoft.com/office/officeart/2005/8/layout/list1"/>
    <dgm:cxn modelId="{5BD046A0-E085-6D48-A353-597FA4106DC3}" type="presParOf" srcId="{D203C476-5F0A-404E-A7E5-D2901A964CFC}" destId="{AA642D9D-1CE6-614C-B2E8-2717DAF135B2}" srcOrd="1" destOrd="0" presId="urn:microsoft.com/office/officeart/2005/8/layout/list1"/>
    <dgm:cxn modelId="{4CD16FD6-AC6B-7B43-8158-51FA3573D837}" type="presParOf" srcId="{90D59408-9116-D14F-B188-0CE37BC95B3E}" destId="{5D5BD8B5-9B9C-2840-BDA6-6400BD819864}" srcOrd="9" destOrd="0" presId="urn:microsoft.com/office/officeart/2005/8/layout/list1"/>
    <dgm:cxn modelId="{F4DAB39B-7200-C548-B41D-BA4DB6E60A3B}" type="presParOf" srcId="{90D59408-9116-D14F-B188-0CE37BC95B3E}" destId="{1A2A8961-2632-6742-BB6B-D27C3F9228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2D57-BD0D-EB4B-82E5-A79C6E2B539A}">
      <dsp:nvSpPr>
        <dsp:cNvPr id="0" name=""/>
        <dsp:cNvSpPr/>
      </dsp:nvSpPr>
      <dsp:spPr>
        <a:xfrm>
          <a:off x="0" y="384285"/>
          <a:ext cx="59950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34922-51FA-A645-89A8-053FD2611F38}">
      <dsp:nvSpPr>
        <dsp:cNvPr id="0" name=""/>
        <dsp:cNvSpPr/>
      </dsp:nvSpPr>
      <dsp:spPr>
        <a:xfrm>
          <a:off x="299753" y="44805"/>
          <a:ext cx="4196546" cy="678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19" tIns="0" rIns="15861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B050"/>
              </a:solidFill>
            </a:rPr>
            <a:t>3.1.1</a:t>
          </a:r>
          <a:r>
            <a:rPr lang="en-US" sz="1800" kern="1200" dirty="0"/>
            <a:t> Repository Collection </a:t>
          </a:r>
        </a:p>
      </dsp:txBody>
      <dsp:txXfrm>
        <a:off x="332897" y="77949"/>
        <a:ext cx="4130258" cy="612672"/>
      </dsp:txXfrm>
    </dsp:sp>
    <dsp:sp modelId="{10369E0B-916E-4A49-9A0A-6740CCCFF5BF}">
      <dsp:nvSpPr>
        <dsp:cNvPr id="0" name=""/>
        <dsp:cNvSpPr/>
      </dsp:nvSpPr>
      <dsp:spPr>
        <a:xfrm>
          <a:off x="0" y="1427565"/>
          <a:ext cx="59950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5210"/>
              <a:satOff val="-10469"/>
              <a:lumOff val="16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87E3-10E9-7540-AADE-5EAB35FF455E}">
      <dsp:nvSpPr>
        <dsp:cNvPr id="0" name=""/>
        <dsp:cNvSpPr/>
      </dsp:nvSpPr>
      <dsp:spPr>
        <a:xfrm>
          <a:off x="299753" y="1088085"/>
          <a:ext cx="4196546" cy="678960"/>
        </a:xfrm>
        <a:prstGeom prst="roundRect">
          <a:avLst/>
        </a:prstGeom>
        <a:solidFill>
          <a:schemeClr val="accent1">
            <a:shade val="80000"/>
            <a:hueOff val="125210"/>
            <a:satOff val="-10469"/>
            <a:lumOff val="164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19" tIns="0" rIns="15861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B050"/>
              </a:solidFill>
            </a:rPr>
            <a:t>3.1.2</a:t>
          </a:r>
          <a:r>
            <a:rPr lang="en-US" sz="1800" kern="1200" dirty="0"/>
            <a:t> Commit Message Processing</a:t>
          </a:r>
        </a:p>
      </dsp:txBody>
      <dsp:txXfrm>
        <a:off x="332897" y="1121229"/>
        <a:ext cx="4130258" cy="612672"/>
      </dsp:txXfrm>
    </dsp:sp>
    <dsp:sp modelId="{1A2A8961-2632-6742-BB6B-D27C3F92287C}">
      <dsp:nvSpPr>
        <dsp:cNvPr id="0" name=""/>
        <dsp:cNvSpPr/>
      </dsp:nvSpPr>
      <dsp:spPr>
        <a:xfrm>
          <a:off x="0" y="2470844"/>
          <a:ext cx="5995066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0421"/>
              <a:satOff val="-20937"/>
              <a:lumOff val="32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42D9D-1CE6-614C-B2E8-2717DAF135B2}">
      <dsp:nvSpPr>
        <dsp:cNvPr id="0" name=""/>
        <dsp:cNvSpPr/>
      </dsp:nvSpPr>
      <dsp:spPr>
        <a:xfrm>
          <a:off x="299753" y="2131365"/>
          <a:ext cx="4196546" cy="678960"/>
        </a:xfrm>
        <a:prstGeom prst="roundRect">
          <a:avLst/>
        </a:prstGeom>
        <a:solidFill>
          <a:schemeClr val="accent1">
            <a:shade val="80000"/>
            <a:hueOff val="250421"/>
            <a:satOff val="-20937"/>
            <a:lumOff val="328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19" tIns="0" rIns="15861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u="none" kern="1200" dirty="0">
              <a:solidFill>
                <a:srgbClr val="FF0000"/>
              </a:solidFill>
            </a:rPr>
            <a:t>3.1.3 </a:t>
          </a:r>
          <a:r>
            <a:rPr lang="en-CA" sz="1800" b="0" i="0" u="none" kern="1200" dirty="0"/>
            <a:t>Determining defect-related commits</a:t>
          </a:r>
          <a:endParaRPr lang="en-US" sz="1800" kern="1200" dirty="0"/>
        </a:p>
      </dsp:txBody>
      <dsp:txXfrm>
        <a:off x="332897" y="2164509"/>
        <a:ext cx="413025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2D57-BD0D-EB4B-82E5-A79C6E2B539A}">
      <dsp:nvSpPr>
        <dsp:cNvPr id="0" name=""/>
        <dsp:cNvSpPr/>
      </dsp:nvSpPr>
      <dsp:spPr>
        <a:xfrm>
          <a:off x="0" y="359932"/>
          <a:ext cx="698138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34922-51FA-A645-89A8-053FD2611F38}">
      <dsp:nvSpPr>
        <dsp:cNvPr id="0" name=""/>
        <dsp:cNvSpPr/>
      </dsp:nvSpPr>
      <dsp:spPr>
        <a:xfrm>
          <a:off x="349069" y="49972"/>
          <a:ext cx="6384484" cy="6199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716" tIns="0" rIns="1847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B050"/>
              </a:solidFill>
            </a:rPr>
            <a:t>RQ1.</a:t>
          </a:r>
          <a:r>
            <a:rPr lang="en-US" sz="1800" i="0" kern="1200" dirty="0"/>
            <a:t> </a:t>
          </a:r>
          <a:r>
            <a:rPr lang="en-CA" sz="1800" i="0" kern="1200" dirty="0"/>
            <a:t>What source code properties characterize defective infrastructure as code scripts? </a:t>
          </a:r>
          <a:endParaRPr lang="en-US" sz="1800" i="0" kern="1200" dirty="0"/>
        </a:p>
      </dsp:txBody>
      <dsp:txXfrm>
        <a:off x="379331" y="80234"/>
        <a:ext cx="6323960" cy="559396"/>
      </dsp:txXfrm>
    </dsp:sp>
    <dsp:sp modelId="{10369E0B-916E-4A49-9A0A-6740CCCFF5BF}">
      <dsp:nvSpPr>
        <dsp:cNvPr id="0" name=""/>
        <dsp:cNvSpPr/>
      </dsp:nvSpPr>
      <dsp:spPr>
        <a:xfrm>
          <a:off x="0" y="1312492"/>
          <a:ext cx="698138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5210"/>
              <a:satOff val="-10469"/>
              <a:lumOff val="16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87E3-10E9-7540-AADE-5EAB35FF455E}">
      <dsp:nvSpPr>
        <dsp:cNvPr id="0" name=""/>
        <dsp:cNvSpPr/>
      </dsp:nvSpPr>
      <dsp:spPr>
        <a:xfrm>
          <a:off x="349069" y="1002532"/>
          <a:ext cx="6489603" cy="619920"/>
        </a:xfrm>
        <a:prstGeom prst="roundRect">
          <a:avLst/>
        </a:prstGeom>
        <a:solidFill>
          <a:schemeClr val="accent1">
            <a:shade val="80000"/>
            <a:hueOff val="125210"/>
            <a:satOff val="-10469"/>
            <a:lumOff val="164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716" tIns="0" rIns="184716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solidFill>
                <a:srgbClr val="00B050"/>
              </a:solidFill>
            </a:rPr>
            <a:t>RQ2.</a:t>
          </a:r>
          <a:r>
            <a:rPr lang="en-US" sz="1800" i="0" kern="1200" dirty="0"/>
            <a:t> </a:t>
          </a:r>
          <a:r>
            <a:rPr lang="en-CA" sz="1800" i="0" kern="1200" dirty="0"/>
            <a:t>Do practitioners agree with the identified source code properties? </a:t>
          </a:r>
          <a:endParaRPr lang="en-US" sz="1800" i="0" kern="1200" dirty="0"/>
        </a:p>
      </dsp:txBody>
      <dsp:txXfrm>
        <a:off x="379331" y="1032794"/>
        <a:ext cx="6429079" cy="559396"/>
      </dsp:txXfrm>
    </dsp:sp>
    <dsp:sp modelId="{1A2A8961-2632-6742-BB6B-D27C3F92287C}">
      <dsp:nvSpPr>
        <dsp:cNvPr id="0" name=""/>
        <dsp:cNvSpPr/>
      </dsp:nvSpPr>
      <dsp:spPr>
        <a:xfrm>
          <a:off x="0" y="2516077"/>
          <a:ext cx="698138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0421"/>
              <a:satOff val="-20937"/>
              <a:lumOff val="32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42D9D-1CE6-614C-B2E8-2717DAF135B2}">
      <dsp:nvSpPr>
        <dsp:cNvPr id="0" name=""/>
        <dsp:cNvSpPr/>
      </dsp:nvSpPr>
      <dsp:spPr>
        <a:xfrm>
          <a:off x="349069" y="1955092"/>
          <a:ext cx="6553378" cy="870944"/>
        </a:xfrm>
        <a:prstGeom prst="roundRect">
          <a:avLst/>
        </a:prstGeom>
        <a:solidFill>
          <a:schemeClr val="accent1">
            <a:shade val="80000"/>
            <a:hueOff val="250421"/>
            <a:satOff val="-20937"/>
            <a:lumOff val="328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716" tIns="0" rIns="1847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u="none" kern="1200" dirty="0">
              <a:solidFill>
                <a:srgbClr val="00B050"/>
              </a:solidFill>
            </a:rPr>
            <a:t>RQ3. </a:t>
          </a:r>
          <a:r>
            <a:rPr lang="en-CA" sz="1800" i="0" kern="1200" dirty="0"/>
            <a:t>How can we construct defect prediction models for infrastructure as code scripts using the identified source code properties? </a:t>
          </a:r>
          <a:endParaRPr lang="en-US" sz="1800" i="0" kern="1200" dirty="0"/>
        </a:p>
      </dsp:txBody>
      <dsp:txXfrm>
        <a:off x="391585" y="1997608"/>
        <a:ext cx="6468346" cy="785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5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6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81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058491930096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s/ad26e370c833e8aa97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b="1" dirty="0">
                <a:solidFill>
                  <a:schemeClr val="accent5"/>
                </a:solidFill>
                <a:effectLst/>
                <a:latin typeface="Helvetica" pitchFamily="2" charset="0"/>
              </a:rPr>
              <a:t>LOG6307E</a:t>
            </a:r>
            <a:r>
              <a:rPr lang="en-CA" b="1" dirty="0">
                <a:effectLst/>
                <a:latin typeface="Helvetica" pitchFamily="2" charset="0"/>
              </a:rPr>
              <a:t> </a:t>
            </a:r>
            <a:br>
              <a:rPr lang="en-CA" b="1" dirty="0">
                <a:effectLst/>
                <a:latin typeface="Helvetica" pitchFamily="2" charset="0"/>
              </a:rPr>
            </a:br>
            <a:r>
              <a:rPr lang="en-CA" b="1" dirty="0">
                <a:solidFill>
                  <a:schemeClr val="bg1"/>
                </a:solidFill>
                <a:effectLst/>
                <a:latin typeface="Helvetica" pitchFamily="2" charset="0"/>
              </a:rPr>
              <a:t>Replication Project</a:t>
            </a:r>
            <a:endParaRPr lang="en-CA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Paper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50031" y="1744425"/>
            <a:ext cx="7280036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i="0" u="none" strike="noStrike" dirty="0">
              <a:solidFill>
                <a:srgbClr val="FF9800"/>
              </a:solidFill>
              <a:effectLst/>
              <a:latin typeface="ElsevierGulliver"/>
              <a:hlinkClick r:id="rId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b="0" i="0" u="none" strike="noStrike" dirty="0">
                <a:solidFill>
                  <a:schemeClr val="accent2"/>
                </a:solidFill>
                <a:effectLst/>
                <a:latin typeface="ElsevierGulliver"/>
                <a:hlinkClick r:id="rId3"/>
              </a:rPr>
              <a:t>Source code properties of defective infrastructure as code scripts</a:t>
            </a:r>
            <a:endParaRPr lang="en-CA" sz="1800" b="0" i="0" u="none" strike="noStrike" dirty="0">
              <a:solidFill>
                <a:schemeClr val="accent2"/>
              </a:solidFill>
              <a:effectLst/>
              <a:latin typeface="ElsevierGulliv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66965" y="1448656"/>
            <a:ext cx="7280036" cy="298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sz="1800" dirty="0">
                <a:solidFill>
                  <a:schemeClr val="accent6"/>
                </a:solidFill>
                <a:latin typeface="ElsevierGulliver"/>
              </a:rPr>
              <a:t>Objective: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sz="1800" dirty="0">
                <a:solidFill>
                  <a:schemeClr val="bg2">
                    <a:lumMod val="50000"/>
                  </a:schemeClr>
                </a:solidFill>
                <a:effectLst/>
                <a:latin typeface="CharisSIL"/>
              </a:rPr>
              <a:t>The objective of this paper is to help practitioners in increasing the quality of infrastructure as code (</a:t>
            </a:r>
            <a:r>
              <a:rPr lang="en-CA" sz="1800" dirty="0" err="1">
                <a:solidFill>
                  <a:schemeClr val="bg2">
                    <a:lumMod val="50000"/>
                  </a:schemeClr>
                </a:solidFill>
                <a:effectLst/>
                <a:latin typeface="CharisSIL"/>
              </a:rPr>
              <a:t>IaC</a:t>
            </a:r>
            <a:r>
              <a:rPr lang="en-CA" sz="1800" dirty="0">
                <a:solidFill>
                  <a:schemeClr val="bg2">
                    <a:lumMod val="50000"/>
                  </a:schemeClr>
                </a:solidFill>
                <a:effectLst/>
                <a:latin typeface="CharisSIL"/>
              </a:rPr>
              <a:t>) scripts through an empirical study that identifies source code properties of defective </a:t>
            </a:r>
            <a:r>
              <a:rPr lang="en-CA" sz="1800" dirty="0" err="1">
                <a:solidFill>
                  <a:schemeClr val="bg2">
                    <a:lumMod val="50000"/>
                  </a:schemeClr>
                </a:solidFill>
                <a:effectLst/>
                <a:latin typeface="CharisSIL"/>
              </a:rPr>
              <a:t>IaC</a:t>
            </a:r>
            <a:r>
              <a:rPr lang="en-CA" sz="1800" dirty="0">
                <a:solidFill>
                  <a:schemeClr val="bg2">
                    <a:lumMod val="50000"/>
                  </a:schemeClr>
                </a:solidFill>
                <a:effectLst/>
                <a:latin typeface="CharisSIL"/>
              </a:rPr>
              <a:t> scripts. </a:t>
            </a:r>
            <a:endParaRPr lang="en-CA" sz="1800" dirty="0">
              <a:solidFill>
                <a:schemeClr val="bg2">
                  <a:lumMod val="50000"/>
                </a:schemeClr>
              </a:solidFill>
              <a:latin typeface="ElsevierGulliv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b="0" i="0" u="none" strike="noStrike" dirty="0">
                <a:solidFill>
                  <a:schemeClr val="accent6"/>
                </a:solidFill>
                <a:effectLst/>
                <a:latin typeface="ElsevierGulliver"/>
              </a:rPr>
              <a:t>Methodology</a:t>
            </a: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Apply qualitative analysis on defect-related commits mined from four </a:t>
            </a:r>
            <a:r>
              <a:rPr lang="en-CA" sz="1800" b="0" i="0" dirty="0">
                <a:solidFill>
                  <a:srgbClr val="1F1F1F"/>
                </a:solidFill>
                <a:effectLst/>
                <a:latin typeface="ElsevierGulliver"/>
              </a:rPr>
              <a:t>open-source software</a:t>
            </a:r>
            <a:r>
              <a:rPr lang="en-CA" sz="1800" b="0" i="0" strike="noStrike" dirty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repositories(</a:t>
            </a:r>
            <a:r>
              <a:rPr lang="en-CA" sz="1800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Mirantis</a:t>
            </a: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, Mozilla, OpenStack, Wikimedia Commons) to identify source code properties that correlate with defective </a:t>
            </a:r>
            <a:r>
              <a:rPr lang="en-CA" sz="1800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IaC</a:t>
            </a: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 scripts. </a:t>
            </a:r>
            <a:endParaRPr sz="18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2" name="Google Shape;1017;p46">
            <a:extLst>
              <a:ext uri="{FF2B5EF4-FFF2-40B4-BE49-F238E27FC236}">
                <a16:creationId xmlns:a16="http://schemas.microsoft.com/office/drawing/2014/main" id="{B332F855-A219-5FD3-76D9-3CEE5B4B637A}"/>
              </a:ext>
            </a:extLst>
          </p:cNvPr>
          <p:cNvSpPr/>
          <p:nvPr/>
        </p:nvSpPr>
        <p:spPr>
          <a:xfrm>
            <a:off x="393085" y="615161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 dirty="0"/>
              <a:t>3.1 Methodology for dataset collection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50031" y="1744425"/>
            <a:ext cx="7280036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3C5224-A580-AD1F-4236-30E5E8915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852085"/>
              </p:ext>
            </p:extLst>
          </p:nvPr>
        </p:nvGraphicFramePr>
        <p:xfrm>
          <a:off x="1227667" y="1541250"/>
          <a:ext cx="5995066" cy="309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9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3.2 Qualitative rating for dataset construction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66965" y="1810709"/>
            <a:ext cx="7280036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l">
              <a:buNone/>
            </a:pPr>
            <a:r>
              <a:rPr lang="en-CA" sz="1800" b="0" i="0" u="none" strike="noStrike" dirty="0">
                <a:solidFill>
                  <a:srgbClr val="FF0000"/>
                </a:solidFill>
                <a:effectLst/>
                <a:latin typeface="ElsevierGulliver"/>
              </a:rPr>
              <a:t>3.2. </a:t>
            </a:r>
            <a:r>
              <a:rPr lang="en-CA" sz="18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Qualitative rating for dataset construction =&gt; no need to implement</a:t>
            </a:r>
          </a:p>
          <a:p>
            <a:pPr marL="101600" indent="0" algn="l">
              <a:buNone/>
            </a:pPr>
            <a:r>
              <a:rPr lang="en-CA" sz="1800" dirty="0">
                <a:solidFill>
                  <a:srgbClr val="1F1F1F"/>
                </a:solidFill>
                <a:latin typeface="ElsevierGulliver"/>
              </a:rPr>
              <a:t>Instead use the </a:t>
            </a:r>
            <a:r>
              <a:rPr lang="en-CA" sz="1800" dirty="0">
                <a:solidFill>
                  <a:srgbClr val="1F1F1F"/>
                </a:solidFill>
                <a:latin typeface="ElsevierGulliver"/>
                <a:hlinkClick r:id="rId3"/>
              </a:rPr>
              <a:t>author’s reported data </a:t>
            </a:r>
            <a:r>
              <a:rPr lang="en-CA" sz="1800" dirty="0">
                <a:solidFill>
                  <a:srgbClr val="1F1F1F"/>
                </a:solidFill>
                <a:latin typeface="ElsevierGulliver"/>
              </a:rPr>
              <a:t>for replicating the rest of the paper.</a:t>
            </a:r>
            <a:endParaRPr lang="en-CA" sz="1800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101600" indent="0" algn="l">
              <a:buNone/>
            </a:pPr>
            <a:endParaRPr lang="en-CA" sz="1800" dirty="0">
              <a:solidFill>
                <a:srgbClr val="1F1F1F"/>
              </a:solidFill>
              <a:latin typeface="ElsevierGulliver"/>
            </a:endParaRPr>
          </a:p>
          <a:p>
            <a:pPr marL="101600" indent="0" algn="l">
              <a:buNone/>
            </a:pPr>
            <a:endParaRPr lang="en-CA" sz="1800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2" name="Google Shape;1017;p46">
            <a:extLst>
              <a:ext uri="{FF2B5EF4-FFF2-40B4-BE49-F238E27FC236}">
                <a16:creationId xmlns:a16="http://schemas.microsoft.com/office/drawing/2014/main" id="{B332F855-A219-5FD3-76D9-3CEE5B4B637A}"/>
              </a:ext>
            </a:extLst>
          </p:cNvPr>
          <p:cNvSpPr/>
          <p:nvPr/>
        </p:nvSpPr>
        <p:spPr>
          <a:xfrm>
            <a:off x="393085" y="615161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92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017;p46">
            <a:extLst>
              <a:ext uri="{FF2B5EF4-FFF2-40B4-BE49-F238E27FC236}">
                <a16:creationId xmlns:a16="http://schemas.microsoft.com/office/drawing/2014/main" id="{B332F855-A219-5FD3-76D9-3CEE5B4B637A}"/>
              </a:ext>
            </a:extLst>
          </p:cNvPr>
          <p:cNvSpPr/>
          <p:nvPr/>
        </p:nvSpPr>
        <p:spPr>
          <a:xfrm>
            <a:off x="393085" y="615161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8C5453-BDE6-5916-94AE-2938018D3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563166"/>
              </p:ext>
            </p:extLst>
          </p:nvPr>
        </p:nvGraphicFramePr>
        <p:xfrm>
          <a:off x="1227666" y="1541250"/>
          <a:ext cx="6981386" cy="309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527961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190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 Condensed</vt:lpstr>
      <vt:lpstr>ElsevierGulliver</vt:lpstr>
      <vt:lpstr>CharisSIL</vt:lpstr>
      <vt:lpstr>Arial</vt:lpstr>
      <vt:lpstr>Helvetica</vt:lpstr>
      <vt:lpstr>Arvo</vt:lpstr>
      <vt:lpstr>Roboto Condensed Light</vt:lpstr>
      <vt:lpstr>Salerio template</vt:lpstr>
      <vt:lpstr>LOG6307E  Replication Project</vt:lpstr>
      <vt:lpstr>Selected Paper</vt:lpstr>
      <vt:lpstr>Methodology</vt:lpstr>
      <vt:lpstr>3.1 Methodology for dataset collection</vt:lpstr>
      <vt:lpstr>3.2 Qualitative rating for dataset construction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Mahta Amini</cp:lastModifiedBy>
  <cp:revision>12</cp:revision>
  <dcterms:modified xsi:type="dcterms:W3CDTF">2023-09-20T14:04:46Z</dcterms:modified>
</cp:coreProperties>
</file>